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1" r:id="rId6"/>
    <p:sldId id="284" r:id="rId7"/>
    <p:sldId id="262" r:id="rId8"/>
    <p:sldId id="264" r:id="rId9"/>
    <p:sldId id="263" r:id="rId10"/>
    <p:sldId id="265" r:id="rId11"/>
    <p:sldId id="267" r:id="rId12"/>
    <p:sldId id="285" r:id="rId13"/>
    <p:sldId id="286" r:id="rId14"/>
    <p:sldId id="266" r:id="rId15"/>
    <p:sldId id="287" r:id="rId16"/>
    <p:sldId id="288" r:id="rId17"/>
    <p:sldId id="268" r:id="rId18"/>
    <p:sldId id="269" r:id="rId19"/>
    <p:sldId id="270" r:id="rId20"/>
    <p:sldId id="271" r:id="rId21"/>
    <p:sldId id="276" r:id="rId22"/>
    <p:sldId id="275" r:id="rId23"/>
    <p:sldId id="277" r:id="rId24"/>
    <p:sldId id="278" r:id="rId25"/>
    <p:sldId id="280" r:id="rId26"/>
    <p:sldId id="260" r:id="rId27"/>
    <p:sldId id="283" r:id="rId28"/>
    <p:sldId id="279" r:id="rId29"/>
    <p:sldId id="281" r:id="rId30"/>
    <p:sldId id="282" r:id="rId31"/>
    <p:sldId id="27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9C9DBF-03D0-416D-9840-7E0F25D5893C}" v="97" dt="2025-02-10T19:48:35.5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26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38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ames Marcaccio" userId="fe4cbaf1-37e2-4377-bbad-6e6402c4d546" providerId="ADAL" clId="{E29C9DBF-03D0-416D-9840-7E0F25D5893C}"/>
    <pc:docChg chg="undo custSel addSld modSld">
      <pc:chgData name="James Marcaccio" userId="fe4cbaf1-37e2-4377-bbad-6e6402c4d546" providerId="ADAL" clId="{E29C9DBF-03D0-416D-9840-7E0F25D5893C}" dt="2025-02-10T19:50:50.192" v="434" actId="14100"/>
      <pc:docMkLst>
        <pc:docMk/>
      </pc:docMkLst>
      <pc:sldChg chg="addSp delSp modSp mod">
        <pc:chgData name="James Marcaccio" userId="fe4cbaf1-37e2-4377-bbad-6e6402c4d546" providerId="ADAL" clId="{E29C9DBF-03D0-416D-9840-7E0F25D5893C}" dt="2025-02-10T19:07:47.898" v="390" actId="1076"/>
        <pc:sldMkLst>
          <pc:docMk/>
          <pc:sldMk cId="340978042" sldId="256"/>
        </pc:sldMkLst>
        <pc:spChg chg="mod">
          <ac:chgData name="James Marcaccio" userId="fe4cbaf1-37e2-4377-bbad-6e6402c4d546" providerId="ADAL" clId="{E29C9DBF-03D0-416D-9840-7E0F25D5893C}" dt="2025-02-10T19:06:52.118" v="381" actId="20577"/>
          <ac:spMkLst>
            <pc:docMk/>
            <pc:sldMk cId="340978042" sldId="256"/>
            <ac:spMk id="3" creationId="{3964CEBD-25B1-62D3-8773-302FF12488BF}"/>
          </ac:spMkLst>
        </pc:spChg>
        <pc:picChg chg="add mod">
          <ac:chgData name="James Marcaccio" userId="fe4cbaf1-37e2-4377-bbad-6e6402c4d546" providerId="ADAL" clId="{E29C9DBF-03D0-416D-9840-7E0F25D5893C}" dt="2025-02-10T19:07:15.809" v="384" actId="14100"/>
          <ac:picMkLst>
            <pc:docMk/>
            <pc:sldMk cId="340978042" sldId="256"/>
            <ac:picMk id="4" creationId="{DB5A90E4-6BDF-F7D0-6073-FE2644BEE184}"/>
          </ac:picMkLst>
        </pc:picChg>
        <pc:picChg chg="add mod">
          <ac:chgData name="James Marcaccio" userId="fe4cbaf1-37e2-4377-bbad-6e6402c4d546" providerId="ADAL" clId="{E29C9DBF-03D0-416D-9840-7E0F25D5893C}" dt="2025-02-10T19:07:47.898" v="390" actId="1076"/>
          <ac:picMkLst>
            <pc:docMk/>
            <pc:sldMk cId="340978042" sldId="256"/>
            <ac:picMk id="6" creationId="{FC8FC395-1208-C8B4-57CD-3F4B2E783183}"/>
          </ac:picMkLst>
        </pc:picChg>
        <pc:picChg chg="add del mod">
          <ac:chgData name="James Marcaccio" userId="fe4cbaf1-37e2-4377-bbad-6e6402c4d546" providerId="ADAL" clId="{E29C9DBF-03D0-416D-9840-7E0F25D5893C}" dt="2025-02-10T19:07:17.188" v="385" actId="478"/>
          <ac:picMkLst>
            <pc:docMk/>
            <pc:sldMk cId="340978042" sldId="256"/>
            <ac:picMk id="8194" creationId="{03069EED-375E-8676-E412-00E9BDAED38B}"/>
          </ac:picMkLst>
        </pc:picChg>
      </pc:sldChg>
      <pc:sldChg chg="addSp delSp modSp">
        <pc:chgData name="James Marcaccio" userId="fe4cbaf1-37e2-4377-bbad-6e6402c4d546" providerId="ADAL" clId="{E29C9DBF-03D0-416D-9840-7E0F25D5893C}" dt="2025-02-10T16:10:10.557" v="15" actId="1076"/>
        <pc:sldMkLst>
          <pc:docMk/>
          <pc:sldMk cId="3419372432" sldId="257"/>
        </pc:sldMkLst>
        <pc:spChg chg="add mod">
          <ac:chgData name="James Marcaccio" userId="fe4cbaf1-37e2-4377-bbad-6e6402c4d546" providerId="ADAL" clId="{E29C9DBF-03D0-416D-9840-7E0F25D5893C}" dt="2025-02-10T16:09:45.909" v="8" actId="14100"/>
          <ac:spMkLst>
            <pc:docMk/>
            <pc:sldMk cId="3419372432" sldId="257"/>
            <ac:spMk id="2" creationId="{2495E849-941C-6881-857D-1052A908861B}"/>
          </ac:spMkLst>
        </pc:spChg>
        <pc:spChg chg="del">
          <ac:chgData name="James Marcaccio" userId="fe4cbaf1-37e2-4377-bbad-6e6402c4d546" providerId="ADAL" clId="{E29C9DBF-03D0-416D-9840-7E0F25D5893C}" dt="2025-02-10T16:09:16.898" v="2"/>
          <ac:spMkLst>
            <pc:docMk/>
            <pc:sldMk cId="3419372432" sldId="257"/>
            <ac:spMk id="6" creationId="{4DBAB40E-03AE-512B-0DE3-6C9D2CB46AFD}"/>
          </ac:spMkLst>
        </pc:spChg>
        <pc:picChg chg="add">
          <ac:chgData name="James Marcaccio" userId="fe4cbaf1-37e2-4377-bbad-6e6402c4d546" providerId="ADAL" clId="{E29C9DBF-03D0-416D-9840-7E0F25D5893C}" dt="2025-02-10T16:09:14.808" v="1"/>
          <ac:picMkLst>
            <pc:docMk/>
            <pc:sldMk cId="3419372432" sldId="257"/>
            <ac:picMk id="2050" creationId="{4B028C56-73B0-B644-E2E7-32656A8615A9}"/>
          </ac:picMkLst>
        </pc:picChg>
        <pc:picChg chg="add mod">
          <ac:chgData name="James Marcaccio" userId="fe4cbaf1-37e2-4377-bbad-6e6402c4d546" providerId="ADAL" clId="{E29C9DBF-03D0-416D-9840-7E0F25D5893C}" dt="2025-02-10T16:10:09.261" v="14" actId="1076"/>
          <ac:picMkLst>
            <pc:docMk/>
            <pc:sldMk cId="3419372432" sldId="257"/>
            <ac:picMk id="2052" creationId="{EC874899-AF28-7C6B-936C-59B6CCC3D8A1}"/>
          </ac:picMkLst>
        </pc:picChg>
        <pc:picChg chg="add mod">
          <ac:chgData name="James Marcaccio" userId="fe4cbaf1-37e2-4377-bbad-6e6402c4d546" providerId="ADAL" clId="{E29C9DBF-03D0-416D-9840-7E0F25D5893C}" dt="2025-02-10T16:10:10.557" v="15" actId="1076"/>
          <ac:picMkLst>
            <pc:docMk/>
            <pc:sldMk cId="3419372432" sldId="257"/>
            <ac:picMk id="2056" creationId="{2D47AF3C-6DA6-1795-4569-3EC89BEB7FC3}"/>
          </ac:picMkLst>
        </pc:picChg>
      </pc:sldChg>
      <pc:sldChg chg="addSp delSp modSp">
        <pc:chgData name="James Marcaccio" userId="fe4cbaf1-37e2-4377-bbad-6e6402c4d546" providerId="ADAL" clId="{E29C9DBF-03D0-416D-9840-7E0F25D5893C}" dt="2025-02-10T16:08:46.041" v="0"/>
        <pc:sldMkLst>
          <pc:docMk/>
          <pc:sldMk cId="3462955399" sldId="258"/>
        </pc:sldMkLst>
        <pc:spChg chg="del">
          <ac:chgData name="James Marcaccio" userId="fe4cbaf1-37e2-4377-bbad-6e6402c4d546" providerId="ADAL" clId="{E29C9DBF-03D0-416D-9840-7E0F25D5893C}" dt="2025-02-10T16:08:46.041" v="0"/>
          <ac:spMkLst>
            <pc:docMk/>
            <pc:sldMk cId="3462955399" sldId="258"/>
            <ac:spMk id="5" creationId="{9659DB24-D4CB-E794-D2E1-F01F6390F0CC}"/>
          </ac:spMkLst>
        </pc:spChg>
        <pc:picChg chg="add mod">
          <ac:chgData name="James Marcaccio" userId="fe4cbaf1-37e2-4377-bbad-6e6402c4d546" providerId="ADAL" clId="{E29C9DBF-03D0-416D-9840-7E0F25D5893C}" dt="2025-02-10T16:08:46.041" v="0"/>
          <ac:picMkLst>
            <pc:docMk/>
            <pc:sldMk cId="3462955399" sldId="258"/>
            <ac:picMk id="1026" creationId="{867391D8-CFCE-AF55-5611-F4294F73E75C}"/>
          </ac:picMkLst>
        </pc:picChg>
      </pc:sldChg>
      <pc:sldChg chg="addSp modSp mod">
        <pc:chgData name="James Marcaccio" userId="fe4cbaf1-37e2-4377-bbad-6e6402c4d546" providerId="ADAL" clId="{E29C9DBF-03D0-416D-9840-7E0F25D5893C}" dt="2025-02-10T17:31:28.655" v="92" actId="1076"/>
        <pc:sldMkLst>
          <pc:docMk/>
          <pc:sldMk cId="3342265576" sldId="261"/>
        </pc:sldMkLst>
        <pc:spChg chg="mod">
          <ac:chgData name="James Marcaccio" userId="fe4cbaf1-37e2-4377-bbad-6e6402c4d546" providerId="ADAL" clId="{E29C9DBF-03D0-416D-9840-7E0F25D5893C}" dt="2025-02-10T17:18:34.877" v="44" actId="20577"/>
          <ac:spMkLst>
            <pc:docMk/>
            <pc:sldMk cId="3342265576" sldId="261"/>
            <ac:spMk id="3" creationId="{6712D17D-1EFF-12F7-EDB4-D7A527B29DB4}"/>
          </ac:spMkLst>
        </pc:spChg>
        <pc:spChg chg="add mod">
          <ac:chgData name="James Marcaccio" userId="fe4cbaf1-37e2-4377-bbad-6e6402c4d546" providerId="ADAL" clId="{E29C9DBF-03D0-416D-9840-7E0F25D5893C}" dt="2025-02-10T17:30:52.496" v="78" actId="122"/>
          <ac:spMkLst>
            <pc:docMk/>
            <pc:sldMk cId="3342265576" sldId="261"/>
            <ac:spMk id="8" creationId="{455856EE-ECDC-B5F4-6D71-C29B5DEFEF2A}"/>
          </ac:spMkLst>
        </pc:spChg>
        <pc:spChg chg="add mod">
          <ac:chgData name="James Marcaccio" userId="fe4cbaf1-37e2-4377-bbad-6e6402c4d546" providerId="ADAL" clId="{E29C9DBF-03D0-416D-9840-7E0F25D5893C}" dt="2025-02-10T17:31:28.655" v="92" actId="1076"/>
          <ac:spMkLst>
            <pc:docMk/>
            <pc:sldMk cId="3342265576" sldId="261"/>
            <ac:spMk id="9" creationId="{B18FFB51-EFFA-5319-7402-706ADC0E973D}"/>
          </ac:spMkLst>
        </pc:spChg>
        <pc:picChg chg="add mod modCrop">
          <ac:chgData name="James Marcaccio" userId="fe4cbaf1-37e2-4377-bbad-6e6402c4d546" providerId="ADAL" clId="{E29C9DBF-03D0-416D-9840-7E0F25D5893C}" dt="2025-02-10T17:30:22.688" v="60" actId="1076"/>
          <ac:picMkLst>
            <pc:docMk/>
            <pc:sldMk cId="3342265576" sldId="261"/>
            <ac:picMk id="5" creationId="{3F4B6D36-28CD-5696-0E4C-7A12A1D3CBCE}"/>
          </ac:picMkLst>
        </pc:picChg>
        <pc:picChg chg="add mod">
          <ac:chgData name="James Marcaccio" userId="fe4cbaf1-37e2-4377-bbad-6e6402c4d546" providerId="ADAL" clId="{E29C9DBF-03D0-416D-9840-7E0F25D5893C}" dt="2025-02-10T17:30:24.656" v="61" actId="1076"/>
          <ac:picMkLst>
            <pc:docMk/>
            <pc:sldMk cId="3342265576" sldId="261"/>
            <ac:picMk id="7" creationId="{6BE0F21A-1197-B0EF-3E1F-C297EE47BF6F}"/>
          </ac:picMkLst>
        </pc:picChg>
      </pc:sldChg>
      <pc:sldChg chg="addSp delSp modSp mod modClrScheme chgLayout">
        <pc:chgData name="James Marcaccio" userId="fe4cbaf1-37e2-4377-bbad-6e6402c4d546" providerId="ADAL" clId="{E29C9DBF-03D0-416D-9840-7E0F25D5893C}" dt="2025-02-10T17:12:34.881" v="34" actId="1582"/>
        <pc:sldMkLst>
          <pc:docMk/>
          <pc:sldMk cId="1762910853" sldId="262"/>
        </pc:sldMkLst>
        <pc:spChg chg="mod ord">
          <ac:chgData name="James Marcaccio" userId="fe4cbaf1-37e2-4377-bbad-6e6402c4d546" providerId="ADAL" clId="{E29C9DBF-03D0-416D-9840-7E0F25D5893C}" dt="2025-02-10T17:11:26.541" v="20" actId="700"/>
          <ac:spMkLst>
            <pc:docMk/>
            <pc:sldMk cId="1762910853" sldId="262"/>
            <ac:spMk id="2" creationId="{D6E46C9D-0EC6-4D69-DDEE-548145359651}"/>
          </ac:spMkLst>
        </pc:spChg>
        <pc:spChg chg="mod ord">
          <ac:chgData name="James Marcaccio" userId="fe4cbaf1-37e2-4377-bbad-6e6402c4d546" providerId="ADAL" clId="{E29C9DBF-03D0-416D-9840-7E0F25D5893C}" dt="2025-02-10T17:11:26.541" v="20" actId="700"/>
          <ac:spMkLst>
            <pc:docMk/>
            <pc:sldMk cId="1762910853" sldId="262"/>
            <ac:spMk id="3" creationId="{1A614E30-070B-89B1-8352-6C33AB620405}"/>
          </ac:spMkLst>
        </pc:spChg>
        <pc:spChg chg="add del mod ord">
          <ac:chgData name="James Marcaccio" userId="fe4cbaf1-37e2-4377-bbad-6e6402c4d546" providerId="ADAL" clId="{E29C9DBF-03D0-416D-9840-7E0F25D5893C}" dt="2025-02-10T17:11:26.541" v="20" actId="700"/>
          <ac:spMkLst>
            <pc:docMk/>
            <pc:sldMk cId="1762910853" sldId="262"/>
            <ac:spMk id="5" creationId="{910446F4-8EC8-2966-6AD8-48CF01C55D32}"/>
          </ac:spMkLst>
        </pc:spChg>
        <pc:spChg chg="add mod">
          <ac:chgData name="James Marcaccio" userId="fe4cbaf1-37e2-4377-bbad-6e6402c4d546" providerId="ADAL" clId="{E29C9DBF-03D0-416D-9840-7E0F25D5893C}" dt="2025-02-10T17:12:34.881" v="34" actId="1582"/>
          <ac:spMkLst>
            <pc:docMk/>
            <pc:sldMk cId="1762910853" sldId="262"/>
            <ac:spMk id="8" creationId="{441A39AC-A701-5601-1D51-1AE406A0A7B0}"/>
          </ac:spMkLst>
        </pc:spChg>
        <pc:picChg chg="add mod">
          <ac:chgData name="James Marcaccio" userId="fe4cbaf1-37e2-4377-bbad-6e6402c4d546" providerId="ADAL" clId="{E29C9DBF-03D0-416D-9840-7E0F25D5893C}" dt="2025-02-10T17:11:13.947" v="16"/>
          <ac:picMkLst>
            <pc:docMk/>
            <pc:sldMk cId="1762910853" sldId="262"/>
            <ac:picMk id="4" creationId="{B292ABD1-31C2-DA22-5B88-58964A23A895}"/>
          </ac:picMkLst>
        </pc:picChg>
        <pc:picChg chg="add mod">
          <ac:chgData name="James Marcaccio" userId="fe4cbaf1-37e2-4377-bbad-6e6402c4d546" providerId="ADAL" clId="{E29C9DBF-03D0-416D-9840-7E0F25D5893C}" dt="2025-02-10T17:11:25.659" v="19"/>
          <ac:picMkLst>
            <pc:docMk/>
            <pc:sldMk cId="1762910853" sldId="262"/>
            <ac:picMk id="6" creationId="{08B5B0CF-0B6E-A55C-1973-A40265A421BF}"/>
          </ac:picMkLst>
        </pc:picChg>
        <pc:picChg chg="add mod">
          <ac:chgData name="James Marcaccio" userId="fe4cbaf1-37e2-4377-bbad-6e6402c4d546" providerId="ADAL" clId="{E29C9DBF-03D0-416D-9840-7E0F25D5893C}" dt="2025-02-10T17:11:33.946" v="23" actId="1076"/>
          <ac:picMkLst>
            <pc:docMk/>
            <pc:sldMk cId="1762910853" sldId="262"/>
            <ac:picMk id="7" creationId="{1A987250-C652-7A87-B1EA-DA52A9B7A090}"/>
          </ac:picMkLst>
        </pc:picChg>
      </pc:sldChg>
      <pc:sldChg chg="addSp modSp mod">
        <pc:chgData name="James Marcaccio" userId="fe4cbaf1-37e2-4377-bbad-6e6402c4d546" providerId="ADAL" clId="{E29C9DBF-03D0-416D-9840-7E0F25D5893C}" dt="2025-02-10T17:12:59.043" v="42" actId="14100"/>
        <pc:sldMkLst>
          <pc:docMk/>
          <pc:sldMk cId="851994603" sldId="263"/>
        </pc:sldMkLst>
        <pc:spChg chg="add mod">
          <ac:chgData name="James Marcaccio" userId="fe4cbaf1-37e2-4377-bbad-6e6402c4d546" providerId="ADAL" clId="{E29C9DBF-03D0-416D-9840-7E0F25D5893C}" dt="2025-02-10T17:12:59.043" v="42" actId="14100"/>
          <ac:spMkLst>
            <pc:docMk/>
            <pc:sldMk cId="851994603" sldId="263"/>
            <ac:spMk id="5" creationId="{FD5F9C34-0073-B4C7-11D6-B58E42E26759}"/>
          </ac:spMkLst>
        </pc:spChg>
        <pc:picChg chg="add mod">
          <ac:chgData name="James Marcaccio" userId="fe4cbaf1-37e2-4377-bbad-6e6402c4d546" providerId="ADAL" clId="{E29C9DBF-03D0-416D-9840-7E0F25D5893C}" dt="2025-02-10T17:12:52.693" v="40" actId="1076"/>
          <ac:picMkLst>
            <pc:docMk/>
            <pc:sldMk cId="851994603" sldId="263"/>
            <ac:picMk id="4" creationId="{68A1E375-8ABD-9132-FB1B-C95D51E0BAF9}"/>
          </ac:picMkLst>
        </pc:picChg>
      </pc:sldChg>
      <pc:sldChg chg="addSp modSp mod">
        <pc:chgData name="James Marcaccio" userId="fe4cbaf1-37e2-4377-bbad-6e6402c4d546" providerId="ADAL" clId="{E29C9DBF-03D0-416D-9840-7E0F25D5893C}" dt="2025-02-10T17:12:47.675" v="37" actId="14100"/>
        <pc:sldMkLst>
          <pc:docMk/>
          <pc:sldMk cId="4113013960" sldId="264"/>
        </pc:sldMkLst>
        <pc:spChg chg="add mod">
          <ac:chgData name="James Marcaccio" userId="fe4cbaf1-37e2-4377-bbad-6e6402c4d546" providerId="ADAL" clId="{E29C9DBF-03D0-416D-9840-7E0F25D5893C}" dt="2025-02-10T17:12:47.675" v="37" actId="14100"/>
          <ac:spMkLst>
            <pc:docMk/>
            <pc:sldMk cId="4113013960" sldId="264"/>
            <ac:spMk id="5" creationId="{5AAFCA81-53B2-6BAD-BCA1-75E9D67EE0A7}"/>
          </ac:spMkLst>
        </pc:spChg>
        <pc:picChg chg="add mod">
          <ac:chgData name="James Marcaccio" userId="fe4cbaf1-37e2-4377-bbad-6e6402c4d546" providerId="ADAL" clId="{E29C9DBF-03D0-416D-9840-7E0F25D5893C}" dt="2025-02-10T17:11:52.620" v="27" actId="14100"/>
          <ac:picMkLst>
            <pc:docMk/>
            <pc:sldMk cId="4113013960" sldId="264"/>
            <ac:picMk id="4" creationId="{3FE0A325-1D22-FE4F-AC41-73324C126608}"/>
          </ac:picMkLst>
        </pc:picChg>
      </pc:sldChg>
      <pc:sldChg chg="modSp mod">
        <pc:chgData name="James Marcaccio" userId="fe4cbaf1-37e2-4377-bbad-6e6402c4d546" providerId="ADAL" clId="{E29C9DBF-03D0-416D-9840-7E0F25D5893C}" dt="2025-02-10T17:33:17.226" v="99" actId="13926"/>
        <pc:sldMkLst>
          <pc:docMk/>
          <pc:sldMk cId="1051457137" sldId="265"/>
        </pc:sldMkLst>
        <pc:spChg chg="mod">
          <ac:chgData name="James Marcaccio" userId="fe4cbaf1-37e2-4377-bbad-6e6402c4d546" providerId="ADAL" clId="{E29C9DBF-03D0-416D-9840-7E0F25D5893C}" dt="2025-02-10T17:33:17.226" v="99" actId="13926"/>
          <ac:spMkLst>
            <pc:docMk/>
            <pc:sldMk cId="1051457137" sldId="265"/>
            <ac:spMk id="3" creationId="{E977FBF6-9D31-0A1C-9266-D4F5EAB15941}"/>
          </ac:spMkLst>
        </pc:spChg>
      </pc:sldChg>
      <pc:sldChg chg="addSp modSp mod">
        <pc:chgData name="James Marcaccio" userId="fe4cbaf1-37e2-4377-bbad-6e6402c4d546" providerId="ADAL" clId="{E29C9DBF-03D0-416D-9840-7E0F25D5893C}" dt="2025-02-10T17:51:45.524" v="263" actId="1076"/>
        <pc:sldMkLst>
          <pc:docMk/>
          <pc:sldMk cId="2536343850" sldId="266"/>
        </pc:sldMkLst>
        <pc:spChg chg="mod">
          <ac:chgData name="James Marcaccio" userId="fe4cbaf1-37e2-4377-bbad-6e6402c4d546" providerId="ADAL" clId="{E29C9DBF-03D0-416D-9840-7E0F25D5893C}" dt="2025-02-10T17:51:37.848" v="262" actId="20577"/>
          <ac:spMkLst>
            <pc:docMk/>
            <pc:sldMk cId="2536343850" sldId="266"/>
            <ac:spMk id="3" creationId="{BBDD51BA-B5D7-6DF1-96AF-9EED84411665}"/>
          </ac:spMkLst>
        </pc:spChg>
        <pc:picChg chg="add mod">
          <ac:chgData name="James Marcaccio" userId="fe4cbaf1-37e2-4377-bbad-6e6402c4d546" providerId="ADAL" clId="{E29C9DBF-03D0-416D-9840-7E0F25D5893C}" dt="2025-02-10T17:51:45.524" v="263" actId="1076"/>
          <ac:picMkLst>
            <pc:docMk/>
            <pc:sldMk cId="2536343850" sldId="266"/>
            <ac:picMk id="5122" creationId="{78C4EAAB-262E-806C-4836-A534A77A3842}"/>
          </ac:picMkLst>
        </pc:picChg>
      </pc:sldChg>
      <pc:sldChg chg="addSp modSp mod">
        <pc:chgData name="James Marcaccio" userId="fe4cbaf1-37e2-4377-bbad-6e6402c4d546" providerId="ADAL" clId="{E29C9DBF-03D0-416D-9840-7E0F25D5893C}" dt="2025-02-10T17:44:19.389" v="185" actId="20577"/>
        <pc:sldMkLst>
          <pc:docMk/>
          <pc:sldMk cId="1872470233" sldId="267"/>
        </pc:sldMkLst>
        <pc:spChg chg="mod">
          <ac:chgData name="James Marcaccio" userId="fe4cbaf1-37e2-4377-bbad-6e6402c4d546" providerId="ADAL" clId="{E29C9DBF-03D0-416D-9840-7E0F25D5893C}" dt="2025-02-10T17:36:01.891" v="101" actId="20577"/>
          <ac:spMkLst>
            <pc:docMk/>
            <pc:sldMk cId="1872470233" sldId="267"/>
            <ac:spMk id="3" creationId="{6A905BFF-FE07-11BA-C19B-B2EF20323AE3}"/>
          </ac:spMkLst>
        </pc:spChg>
        <pc:spChg chg="add mod">
          <ac:chgData name="James Marcaccio" userId="fe4cbaf1-37e2-4377-bbad-6e6402c4d546" providerId="ADAL" clId="{E29C9DBF-03D0-416D-9840-7E0F25D5893C}" dt="2025-02-10T17:44:06.989" v="172" actId="14100"/>
          <ac:spMkLst>
            <pc:docMk/>
            <pc:sldMk cId="1872470233" sldId="267"/>
            <ac:spMk id="5" creationId="{9AB525FB-308C-6BC7-B76E-ED47D609C1A7}"/>
          </ac:spMkLst>
        </pc:spChg>
        <pc:spChg chg="add mod">
          <ac:chgData name="James Marcaccio" userId="fe4cbaf1-37e2-4377-bbad-6e6402c4d546" providerId="ADAL" clId="{E29C9DBF-03D0-416D-9840-7E0F25D5893C}" dt="2025-02-10T17:44:19.389" v="185" actId="20577"/>
          <ac:spMkLst>
            <pc:docMk/>
            <pc:sldMk cId="1872470233" sldId="267"/>
            <ac:spMk id="6" creationId="{E468ACDE-E925-F0F2-2E7A-5D2ADF603CEB}"/>
          </ac:spMkLst>
        </pc:spChg>
        <pc:picChg chg="add mod">
          <ac:chgData name="James Marcaccio" userId="fe4cbaf1-37e2-4377-bbad-6e6402c4d546" providerId="ADAL" clId="{E29C9DBF-03D0-416D-9840-7E0F25D5893C}" dt="2025-02-10T17:43:44.708" v="165" actId="1076"/>
          <ac:picMkLst>
            <pc:docMk/>
            <pc:sldMk cId="1872470233" sldId="267"/>
            <ac:picMk id="4" creationId="{DDDF04C3-EAD1-96F5-5D9F-5131D20D4443}"/>
          </ac:picMkLst>
        </pc:picChg>
        <pc:picChg chg="add mod">
          <ac:chgData name="James Marcaccio" userId="fe4cbaf1-37e2-4377-bbad-6e6402c4d546" providerId="ADAL" clId="{E29C9DBF-03D0-416D-9840-7E0F25D5893C}" dt="2025-02-10T17:41:54.921" v="141" actId="1076"/>
          <ac:picMkLst>
            <pc:docMk/>
            <pc:sldMk cId="1872470233" sldId="267"/>
            <ac:picMk id="4098" creationId="{2710A675-C542-0D1C-19A1-48FBD658D38F}"/>
          </ac:picMkLst>
        </pc:picChg>
        <pc:picChg chg="add mod">
          <ac:chgData name="James Marcaccio" userId="fe4cbaf1-37e2-4377-bbad-6e6402c4d546" providerId="ADAL" clId="{E29C9DBF-03D0-416D-9840-7E0F25D5893C}" dt="2025-02-10T17:43:41.324" v="164" actId="1076"/>
          <ac:picMkLst>
            <pc:docMk/>
            <pc:sldMk cId="1872470233" sldId="267"/>
            <ac:picMk id="4100" creationId="{AF223EB4-7936-600C-D34C-760B20B93023}"/>
          </ac:picMkLst>
        </pc:picChg>
        <pc:picChg chg="add mod">
          <ac:chgData name="James Marcaccio" userId="fe4cbaf1-37e2-4377-bbad-6e6402c4d546" providerId="ADAL" clId="{E29C9DBF-03D0-416D-9840-7E0F25D5893C}" dt="2025-02-10T17:43:36.068" v="163" actId="1076"/>
          <ac:picMkLst>
            <pc:docMk/>
            <pc:sldMk cId="1872470233" sldId="267"/>
            <ac:picMk id="4102" creationId="{77FBA119-CB3A-8976-CD5A-9AFCC3984263}"/>
          </ac:picMkLst>
        </pc:picChg>
      </pc:sldChg>
      <pc:sldChg chg="modSp mod">
        <pc:chgData name="James Marcaccio" userId="fe4cbaf1-37e2-4377-bbad-6e6402c4d546" providerId="ADAL" clId="{E29C9DBF-03D0-416D-9840-7E0F25D5893C}" dt="2025-02-10T17:52:08.429" v="264" actId="20577"/>
        <pc:sldMkLst>
          <pc:docMk/>
          <pc:sldMk cId="3934821292" sldId="268"/>
        </pc:sldMkLst>
        <pc:spChg chg="mod">
          <ac:chgData name="James Marcaccio" userId="fe4cbaf1-37e2-4377-bbad-6e6402c4d546" providerId="ADAL" clId="{E29C9DBF-03D0-416D-9840-7E0F25D5893C}" dt="2025-02-10T17:52:08.429" v="264" actId="20577"/>
          <ac:spMkLst>
            <pc:docMk/>
            <pc:sldMk cId="3934821292" sldId="268"/>
            <ac:spMk id="3" creationId="{EB109D80-1C84-EF37-8FAC-BE67DB8D2C1C}"/>
          </ac:spMkLst>
        </pc:spChg>
      </pc:sldChg>
      <pc:sldChg chg="addSp modSp mod">
        <pc:chgData name="James Marcaccio" userId="fe4cbaf1-37e2-4377-bbad-6e6402c4d546" providerId="ADAL" clId="{E29C9DBF-03D0-416D-9840-7E0F25D5893C}" dt="2025-02-10T19:50:50.192" v="434" actId="14100"/>
        <pc:sldMkLst>
          <pc:docMk/>
          <pc:sldMk cId="665629832" sldId="272"/>
        </pc:sldMkLst>
        <pc:picChg chg="add mod">
          <ac:chgData name="James Marcaccio" userId="fe4cbaf1-37e2-4377-bbad-6e6402c4d546" providerId="ADAL" clId="{E29C9DBF-03D0-416D-9840-7E0F25D5893C}" dt="2025-02-10T19:50:45.096" v="430" actId="14100"/>
          <ac:picMkLst>
            <pc:docMk/>
            <pc:sldMk cId="665629832" sldId="272"/>
            <ac:picMk id="3" creationId="{97DE6F18-A532-159D-C036-5D549F95F9D7}"/>
          </ac:picMkLst>
        </pc:picChg>
        <pc:picChg chg="add mod">
          <ac:chgData name="James Marcaccio" userId="fe4cbaf1-37e2-4377-bbad-6e6402c4d546" providerId="ADAL" clId="{E29C9DBF-03D0-416D-9840-7E0F25D5893C}" dt="2025-02-10T19:50:47.679" v="432" actId="1076"/>
          <ac:picMkLst>
            <pc:docMk/>
            <pc:sldMk cId="665629832" sldId="272"/>
            <ac:picMk id="5" creationId="{8AFB7D17-FD3E-65AC-60B8-1B9DE76DD7EC}"/>
          </ac:picMkLst>
        </pc:picChg>
        <pc:picChg chg="add mod">
          <ac:chgData name="James Marcaccio" userId="fe4cbaf1-37e2-4377-bbad-6e6402c4d546" providerId="ADAL" clId="{E29C9DBF-03D0-416D-9840-7E0F25D5893C}" dt="2025-02-10T19:50:50.192" v="434" actId="14100"/>
          <ac:picMkLst>
            <pc:docMk/>
            <pc:sldMk cId="665629832" sldId="272"/>
            <ac:picMk id="7" creationId="{D9894ED1-0CD2-503D-3118-FC0C38A3FF6D}"/>
          </ac:picMkLst>
        </pc:picChg>
      </pc:sldChg>
      <pc:sldChg chg="addSp modSp add mod">
        <pc:chgData name="James Marcaccio" userId="fe4cbaf1-37e2-4377-bbad-6e6402c4d546" providerId="ADAL" clId="{E29C9DBF-03D0-416D-9840-7E0F25D5893C}" dt="2025-02-10T17:32:50.038" v="97" actId="1076"/>
        <pc:sldMkLst>
          <pc:docMk/>
          <pc:sldMk cId="2252697492" sldId="284"/>
        </pc:sldMkLst>
        <pc:spChg chg="mod">
          <ac:chgData name="James Marcaccio" userId="fe4cbaf1-37e2-4377-bbad-6e6402c4d546" providerId="ADAL" clId="{E29C9DBF-03D0-416D-9840-7E0F25D5893C}" dt="2025-02-10T17:18:37.589" v="45" actId="20577"/>
          <ac:spMkLst>
            <pc:docMk/>
            <pc:sldMk cId="2252697492" sldId="284"/>
            <ac:spMk id="3" creationId="{DE1880E9-6D7B-8193-8457-8719D2D6CBE0}"/>
          </ac:spMkLst>
        </pc:spChg>
        <pc:picChg chg="add mod">
          <ac:chgData name="James Marcaccio" userId="fe4cbaf1-37e2-4377-bbad-6e6402c4d546" providerId="ADAL" clId="{E29C9DBF-03D0-416D-9840-7E0F25D5893C}" dt="2025-02-10T17:32:50.038" v="97" actId="1076"/>
          <ac:picMkLst>
            <pc:docMk/>
            <pc:sldMk cId="2252697492" sldId="284"/>
            <ac:picMk id="3074" creationId="{EA1A0D10-366A-18D0-79F4-1ADB6C2644BE}"/>
          </ac:picMkLst>
        </pc:picChg>
      </pc:sldChg>
      <pc:sldChg chg="addSp modSp add mod">
        <pc:chgData name="James Marcaccio" userId="fe4cbaf1-37e2-4377-bbad-6e6402c4d546" providerId="ADAL" clId="{E29C9DBF-03D0-416D-9840-7E0F25D5893C}" dt="2025-02-10T17:49:42.235" v="225" actId="1076"/>
        <pc:sldMkLst>
          <pc:docMk/>
          <pc:sldMk cId="2743447770" sldId="285"/>
        </pc:sldMkLst>
        <pc:spChg chg="mod">
          <ac:chgData name="James Marcaccio" userId="fe4cbaf1-37e2-4377-bbad-6e6402c4d546" providerId="ADAL" clId="{E29C9DBF-03D0-416D-9840-7E0F25D5893C}" dt="2025-02-10T17:37:29.718" v="125" actId="20577"/>
          <ac:spMkLst>
            <pc:docMk/>
            <pc:sldMk cId="2743447770" sldId="285"/>
            <ac:spMk id="3" creationId="{42639552-9264-4D8C-04BE-3395C5B281F4}"/>
          </ac:spMkLst>
        </pc:spChg>
        <pc:spChg chg="add mod">
          <ac:chgData name="James Marcaccio" userId="fe4cbaf1-37e2-4377-bbad-6e6402c4d546" providerId="ADAL" clId="{E29C9DBF-03D0-416D-9840-7E0F25D5893C}" dt="2025-02-10T17:49:42.235" v="225" actId="1076"/>
          <ac:spMkLst>
            <pc:docMk/>
            <pc:sldMk cId="2743447770" sldId="285"/>
            <ac:spMk id="12" creationId="{9D06782B-40D2-05A4-41A2-E5C93DECDAD6}"/>
          </ac:spMkLst>
        </pc:spChg>
        <pc:spChg chg="add mod">
          <ac:chgData name="James Marcaccio" userId="fe4cbaf1-37e2-4377-bbad-6e6402c4d546" providerId="ADAL" clId="{E29C9DBF-03D0-416D-9840-7E0F25D5893C}" dt="2025-02-10T17:49:39.060" v="224" actId="1076"/>
          <ac:spMkLst>
            <pc:docMk/>
            <pc:sldMk cId="2743447770" sldId="285"/>
            <ac:spMk id="13" creationId="{39A6B655-E566-481C-A65F-D7DC2B760860}"/>
          </ac:spMkLst>
        </pc:spChg>
        <pc:picChg chg="add mod">
          <ac:chgData name="James Marcaccio" userId="fe4cbaf1-37e2-4377-bbad-6e6402c4d546" providerId="ADAL" clId="{E29C9DBF-03D0-416D-9840-7E0F25D5893C}" dt="2025-02-10T17:47:41.124" v="189" actId="14100"/>
          <ac:picMkLst>
            <pc:docMk/>
            <pc:sldMk cId="2743447770" sldId="285"/>
            <ac:picMk id="5" creationId="{3E154333-36AF-187C-441E-7152918F8E27}"/>
          </ac:picMkLst>
        </pc:picChg>
        <pc:picChg chg="add mod ord">
          <ac:chgData name="James Marcaccio" userId="fe4cbaf1-37e2-4377-bbad-6e6402c4d546" providerId="ADAL" clId="{E29C9DBF-03D0-416D-9840-7E0F25D5893C}" dt="2025-02-10T17:49:07.893" v="207"/>
          <ac:picMkLst>
            <pc:docMk/>
            <pc:sldMk cId="2743447770" sldId="285"/>
            <ac:picMk id="7" creationId="{5347D783-D8A5-7264-12E1-27893FF9E14D}"/>
          </ac:picMkLst>
        </pc:picChg>
        <pc:picChg chg="add mod ord">
          <ac:chgData name="James Marcaccio" userId="fe4cbaf1-37e2-4377-bbad-6e6402c4d546" providerId="ADAL" clId="{E29C9DBF-03D0-416D-9840-7E0F25D5893C}" dt="2025-02-10T17:48:26.056" v="204" actId="166"/>
          <ac:picMkLst>
            <pc:docMk/>
            <pc:sldMk cId="2743447770" sldId="285"/>
            <ac:picMk id="9" creationId="{D931E28A-3573-3460-8687-436E5224C70A}"/>
          </ac:picMkLst>
        </pc:picChg>
        <pc:picChg chg="add mod">
          <ac:chgData name="James Marcaccio" userId="fe4cbaf1-37e2-4377-bbad-6e6402c4d546" providerId="ADAL" clId="{E29C9DBF-03D0-416D-9840-7E0F25D5893C}" dt="2025-02-10T17:48:14.348" v="201" actId="1076"/>
          <ac:picMkLst>
            <pc:docMk/>
            <pc:sldMk cId="2743447770" sldId="285"/>
            <ac:picMk id="11" creationId="{7588BDD2-AE31-83F8-B825-1C06DB063499}"/>
          </ac:picMkLst>
        </pc:picChg>
      </pc:sldChg>
      <pc:sldChg chg="addSp modSp add mod">
        <pc:chgData name="James Marcaccio" userId="fe4cbaf1-37e2-4377-bbad-6e6402c4d546" providerId="ADAL" clId="{E29C9DBF-03D0-416D-9840-7E0F25D5893C}" dt="2025-02-10T17:50:01.300" v="230" actId="207"/>
        <pc:sldMkLst>
          <pc:docMk/>
          <pc:sldMk cId="2579415065" sldId="286"/>
        </pc:sldMkLst>
        <pc:spChg chg="mod">
          <ac:chgData name="James Marcaccio" userId="fe4cbaf1-37e2-4377-bbad-6e6402c4d546" providerId="ADAL" clId="{E29C9DBF-03D0-416D-9840-7E0F25D5893C}" dt="2025-02-10T17:50:01.300" v="230" actId="207"/>
          <ac:spMkLst>
            <pc:docMk/>
            <pc:sldMk cId="2579415065" sldId="286"/>
            <ac:spMk id="3" creationId="{A8256D0D-30F0-147F-4DFB-6F9AFF1A0031}"/>
          </ac:spMkLst>
        </pc:spChg>
        <pc:spChg chg="add mod">
          <ac:chgData name="James Marcaccio" userId="fe4cbaf1-37e2-4377-bbad-6e6402c4d546" providerId="ADAL" clId="{E29C9DBF-03D0-416D-9840-7E0F25D5893C}" dt="2025-02-10T17:37:06.459" v="114" actId="1582"/>
          <ac:spMkLst>
            <pc:docMk/>
            <pc:sldMk cId="2579415065" sldId="286"/>
            <ac:spMk id="5" creationId="{B93E6267-B8D8-DA12-9BFD-195FC41A6A68}"/>
          </ac:spMkLst>
        </pc:spChg>
        <pc:picChg chg="add mod modCrop">
          <ac:chgData name="James Marcaccio" userId="fe4cbaf1-37e2-4377-bbad-6e6402c4d546" providerId="ADAL" clId="{E29C9DBF-03D0-416D-9840-7E0F25D5893C}" dt="2025-02-10T17:36:51.470" v="111" actId="1076"/>
          <ac:picMkLst>
            <pc:docMk/>
            <pc:sldMk cId="2579415065" sldId="286"/>
            <ac:picMk id="4" creationId="{296E19BF-27B3-2F30-2BF7-ABA0AEE96776}"/>
          </ac:picMkLst>
        </pc:picChg>
        <pc:cxnChg chg="add mod">
          <ac:chgData name="James Marcaccio" userId="fe4cbaf1-37e2-4377-bbad-6e6402c4d546" providerId="ADAL" clId="{E29C9DBF-03D0-416D-9840-7E0F25D5893C}" dt="2025-02-10T17:38:23.532" v="135" actId="1582"/>
          <ac:cxnSpMkLst>
            <pc:docMk/>
            <pc:sldMk cId="2579415065" sldId="286"/>
            <ac:cxnSpMk id="7" creationId="{FAF23111-DB5B-18F2-0668-ABE8AEC5DFED}"/>
          </ac:cxnSpMkLst>
        </pc:cxnChg>
      </pc:sldChg>
      <pc:sldChg chg="addSp delSp modSp new mod">
        <pc:chgData name="James Marcaccio" userId="fe4cbaf1-37e2-4377-bbad-6e6402c4d546" providerId="ADAL" clId="{E29C9DBF-03D0-416D-9840-7E0F25D5893C}" dt="2025-02-10T19:03:42.059" v="377" actId="313"/>
        <pc:sldMkLst>
          <pc:docMk/>
          <pc:sldMk cId="1403605763" sldId="287"/>
        </pc:sldMkLst>
        <pc:spChg chg="mod">
          <ac:chgData name="James Marcaccio" userId="fe4cbaf1-37e2-4377-bbad-6e6402c4d546" providerId="ADAL" clId="{E29C9DBF-03D0-416D-9840-7E0F25D5893C}" dt="2025-02-10T19:02:42.703" v="334" actId="20577"/>
          <ac:spMkLst>
            <pc:docMk/>
            <pc:sldMk cId="1403605763" sldId="287"/>
            <ac:spMk id="2" creationId="{D33A3326-2591-C2AF-86DB-19B821EB2194}"/>
          </ac:spMkLst>
        </pc:spChg>
        <pc:spChg chg="mod">
          <ac:chgData name="James Marcaccio" userId="fe4cbaf1-37e2-4377-bbad-6e6402c4d546" providerId="ADAL" clId="{E29C9DBF-03D0-416D-9840-7E0F25D5893C}" dt="2025-02-10T19:03:42.059" v="377" actId="313"/>
          <ac:spMkLst>
            <pc:docMk/>
            <pc:sldMk cId="1403605763" sldId="287"/>
            <ac:spMk id="3" creationId="{6A8728FE-9855-974C-71EA-B959650208EA}"/>
          </ac:spMkLst>
        </pc:spChg>
        <pc:spChg chg="add">
          <ac:chgData name="James Marcaccio" userId="fe4cbaf1-37e2-4377-bbad-6e6402c4d546" providerId="ADAL" clId="{E29C9DBF-03D0-416D-9840-7E0F25D5893C}" dt="2025-02-10T19:01:31.473" v="321"/>
          <ac:spMkLst>
            <pc:docMk/>
            <pc:sldMk cId="1403605763" sldId="287"/>
            <ac:spMk id="4" creationId="{E94D774C-43E3-2B3D-C7BF-3A12DD6A05BE}"/>
          </ac:spMkLst>
        </pc:spChg>
        <pc:spChg chg="add mod">
          <ac:chgData name="James Marcaccio" userId="fe4cbaf1-37e2-4377-bbad-6e6402c4d546" providerId="ADAL" clId="{E29C9DBF-03D0-416D-9840-7E0F25D5893C}" dt="2025-02-10T19:01:40.824" v="325" actId="1076"/>
          <ac:spMkLst>
            <pc:docMk/>
            <pc:sldMk cId="1403605763" sldId="287"/>
            <ac:spMk id="5" creationId="{E2DA2AA6-05FE-8730-B304-9BBB2B41A47A}"/>
          </ac:spMkLst>
        </pc:spChg>
        <pc:spChg chg="add del mod">
          <ac:chgData name="James Marcaccio" userId="fe4cbaf1-37e2-4377-bbad-6e6402c4d546" providerId="ADAL" clId="{E29C9DBF-03D0-416D-9840-7E0F25D5893C}" dt="2025-02-10T19:02:15.832" v="331" actId="478"/>
          <ac:spMkLst>
            <pc:docMk/>
            <pc:sldMk cId="1403605763" sldId="287"/>
            <ac:spMk id="6" creationId="{2A8F0AD6-E8C8-C708-774F-9B0053BDEDAA}"/>
          </ac:spMkLst>
        </pc:spChg>
      </pc:sldChg>
      <pc:sldChg chg="addSp delSp modSp new mod modClrScheme chgLayout">
        <pc:chgData name="James Marcaccio" userId="fe4cbaf1-37e2-4377-bbad-6e6402c4d546" providerId="ADAL" clId="{E29C9DBF-03D0-416D-9840-7E0F25D5893C}" dt="2025-02-10T19:41:15.128" v="418" actId="20577"/>
        <pc:sldMkLst>
          <pc:docMk/>
          <pc:sldMk cId="3238239538" sldId="288"/>
        </pc:sldMkLst>
        <pc:spChg chg="del mod ord">
          <ac:chgData name="James Marcaccio" userId="fe4cbaf1-37e2-4377-bbad-6e6402c4d546" providerId="ADAL" clId="{E29C9DBF-03D0-416D-9840-7E0F25D5893C}" dt="2025-02-10T19:41:04.691" v="392" actId="700"/>
          <ac:spMkLst>
            <pc:docMk/>
            <pc:sldMk cId="3238239538" sldId="288"/>
            <ac:spMk id="2" creationId="{12E4A4AC-A0F6-88ED-B5DF-D15A31236F23}"/>
          </ac:spMkLst>
        </pc:spChg>
        <pc:spChg chg="del mod ord">
          <ac:chgData name="James Marcaccio" userId="fe4cbaf1-37e2-4377-bbad-6e6402c4d546" providerId="ADAL" clId="{E29C9DBF-03D0-416D-9840-7E0F25D5893C}" dt="2025-02-10T19:41:04.691" v="392" actId="700"/>
          <ac:spMkLst>
            <pc:docMk/>
            <pc:sldMk cId="3238239538" sldId="288"/>
            <ac:spMk id="3" creationId="{483CF124-8947-F093-54C8-D426481B45AB}"/>
          </ac:spMkLst>
        </pc:spChg>
        <pc:spChg chg="add mod ord">
          <ac:chgData name="James Marcaccio" userId="fe4cbaf1-37e2-4377-bbad-6e6402c4d546" providerId="ADAL" clId="{E29C9DBF-03D0-416D-9840-7E0F25D5893C}" dt="2025-02-10T19:41:15.128" v="418" actId="20577"/>
          <ac:spMkLst>
            <pc:docMk/>
            <pc:sldMk cId="3238239538" sldId="288"/>
            <ac:spMk id="4" creationId="{7FF055BB-2C04-B4B7-51D0-7A5C3D29FC13}"/>
          </ac:spMkLst>
        </pc:spChg>
        <pc:spChg chg="add mod ord">
          <ac:chgData name="James Marcaccio" userId="fe4cbaf1-37e2-4377-bbad-6e6402c4d546" providerId="ADAL" clId="{E29C9DBF-03D0-416D-9840-7E0F25D5893C}" dt="2025-02-10T19:41:04.691" v="392" actId="700"/>
          <ac:spMkLst>
            <pc:docMk/>
            <pc:sldMk cId="3238239538" sldId="288"/>
            <ac:spMk id="5" creationId="{4B1622B2-9DDD-AE7E-3C5F-018347C3D8CE}"/>
          </ac:spMkLst>
        </pc:spChg>
      </pc:sldChg>
    </pc:docChg>
  </pc:docChgLst>
  <pc:docChgLst>
    <pc:chgData name="James Marcaccio" userId="fe4cbaf1-37e2-4377-bbad-6e6402c4d546" providerId="ADAL" clId="{14B36F7B-6128-4EC5-92F7-88DBDE74A507}"/>
    <pc:docChg chg="custSel addSld delSld modSld sldOrd">
      <pc:chgData name="James Marcaccio" userId="fe4cbaf1-37e2-4377-bbad-6e6402c4d546" providerId="ADAL" clId="{14B36F7B-6128-4EC5-92F7-88DBDE74A507}" dt="2025-01-03T20:00:14.847" v="9100" actId="20577"/>
      <pc:docMkLst>
        <pc:docMk/>
      </pc:docMkLst>
      <pc:sldChg chg="modSp mod">
        <pc:chgData name="James Marcaccio" userId="fe4cbaf1-37e2-4377-bbad-6e6402c4d546" providerId="ADAL" clId="{14B36F7B-6128-4EC5-92F7-88DBDE74A507}" dt="2025-01-03T17:07:05.066" v="8921" actId="20577"/>
        <pc:sldMkLst>
          <pc:docMk/>
          <pc:sldMk cId="340978042" sldId="256"/>
        </pc:sldMkLst>
        <pc:spChg chg="mod">
          <ac:chgData name="James Marcaccio" userId="fe4cbaf1-37e2-4377-bbad-6e6402c4d546" providerId="ADAL" clId="{14B36F7B-6128-4EC5-92F7-88DBDE74A507}" dt="2025-01-03T17:07:05.066" v="8921" actId="20577"/>
          <ac:spMkLst>
            <pc:docMk/>
            <pc:sldMk cId="340978042" sldId="256"/>
            <ac:spMk id="3" creationId="{3964CEBD-25B1-62D3-8773-302FF12488BF}"/>
          </ac:spMkLst>
        </pc:spChg>
      </pc:sldChg>
      <pc:sldChg chg="modSp mod">
        <pc:chgData name="James Marcaccio" userId="fe4cbaf1-37e2-4377-bbad-6e6402c4d546" providerId="ADAL" clId="{14B36F7B-6128-4EC5-92F7-88DBDE74A507}" dt="2024-12-18T20:08:08.912" v="82" actId="114"/>
        <pc:sldMkLst>
          <pc:docMk/>
          <pc:sldMk cId="3419372432" sldId="257"/>
        </pc:sldMkLst>
        <pc:spChg chg="mod">
          <ac:chgData name="James Marcaccio" userId="fe4cbaf1-37e2-4377-bbad-6e6402c4d546" providerId="ADAL" clId="{14B36F7B-6128-4EC5-92F7-88DBDE74A507}" dt="2024-12-18T20:08:08.912" v="82" actId="114"/>
          <ac:spMkLst>
            <pc:docMk/>
            <pc:sldMk cId="3419372432" sldId="257"/>
            <ac:spMk id="5" creationId="{74549C25-025C-D1FB-BE35-32E959E21FC2}"/>
          </ac:spMkLst>
        </pc:spChg>
      </pc:sldChg>
      <pc:sldChg chg="addSp modSp mod ord modClrScheme chgLayout">
        <pc:chgData name="James Marcaccio" userId="fe4cbaf1-37e2-4377-bbad-6e6402c4d546" providerId="ADAL" clId="{14B36F7B-6128-4EC5-92F7-88DBDE74A507}" dt="2025-01-03T16:31:09.790" v="8159"/>
        <pc:sldMkLst>
          <pc:docMk/>
          <pc:sldMk cId="2445537855" sldId="260"/>
        </pc:sldMkLst>
        <pc:spChg chg="add mod">
          <ac:chgData name="James Marcaccio" userId="fe4cbaf1-37e2-4377-bbad-6e6402c4d546" providerId="ADAL" clId="{14B36F7B-6128-4EC5-92F7-88DBDE74A507}" dt="2024-12-09T19:40:18.468" v="14" actId="20577"/>
          <ac:spMkLst>
            <pc:docMk/>
            <pc:sldMk cId="2445537855" sldId="260"/>
            <ac:spMk id="2" creationId="{AC18FD34-E973-4C75-7889-B3E656F0708D}"/>
          </ac:spMkLst>
        </pc:spChg>
        <pc:spChg chg="add mod">
          <ac:chgData name="James Marcaccio" userId="fe4cbaf1-37e2-4377-bbad-6e6402c4d546" providerId="ADAL" clId="{14B36F7B-6128-4EC5-92F7-88DBDE74A507}" dt="2024-12-09T19:41:38.212" v="23" actId="14100"/>
          <ac:spMkLst>
            <pc:docMk/>
            <pc:sldMk cId="2445537855" sldId="260"/>
            <ac:spMk id="4" creationId="{FAC89D88-2653-D5B7-A46E-EB9631CCBED6}"/>
          </ac:spMkLst>
        </pc:spChg>
        <pc:picChg chg="add mod">
          <ac:chgData name="James Marcaccio" userId="fe4cbaf1-37e2-4377-bbad-6e6402c4d546" providerId="ADAL" clId="{14B36F7B-6128-4EC5-92F7-88DBDE74A507}" dt="2024-12-09T19:41:30.538" v="21" actId="1076"/>
          <ac:picMkLst>
            <pc:docMk/>
            <pc:sldMk cId="2445537855" sldId="260"/>
            <ac:picMk id="3" creationId="{A8E14749-85D1-C80D-1E8B-C07467103960}"/>
          </ac:picMkLst>
        </pc:picChg>
        <pc:picChg chg="add mod">
          <ac:chgData name="James Marcaccio" userId="fe4cbaf1-37e2-4377-bbad-6e6402c4d546" providerId="ADAL" clId="{14B36F7B-6128-4EC5-92F7-88DBDE74A507}" dt="2024-12-09T19:41:45.610" v="27" actId="1076"/>
          <ac:picMkLst>
            <pc:docMk/>
            <pc:sldMk cId="2445537855" sldId="260"/>
            <ac:picMk id="5" creationId="{8ECF9AD8-854B-7DF7-4830-B0F474A5A194}"/>
          </ac:picMkLst>
        </pc:picChg>
      </pc:sldChg>
      <pc:sldChg chg="addSp modSp new del mod">
        <pc:chgData name="James Marcaccio" userId="fe4cbaf1-37e2-4377-bbad-6e6402c4d546" providerId="ADAL" clId="{14B36F7B-6128-4EC5-92F7-88DBDE74A507}" dt="2024-12-18T20:08:13.957" v="83" actId="47"/>
        <pc:sldMkLst>
          <pc:docMk/>
          <pc:sldMk cId="587925737" sldId="261"/>
        </pc:sldMkLst>
      </pc:sldChg>
      <pc:sldChg chg="addSp modSp new mod modClrScheme chgLayout">
        <pc:chgData name="James Marcaccio" userId="fe4cbaf1-37e2-4377-bbad-6e6402c4d546" providerId="ADAL" clId="{14B36F7B-6128-4EC5-92F7-88DBDE74A507}" dt="2024-12-18T21:45:23.422" v="541" actId="20577"/>
        <pc:sldMkLst>
          <pc:docMk/>
          <pc:sldMk cId="3342265576" sldId="261"/>
        </pc:sldMkLst>
        <pc:spChg chg="add mod">
          <ac:chgData name="James Marcaccio" userId="fe4cbaf1-37e2-4377-bbad-6e6402c4d546" providerId="ADAL" clId="{14B36F7B-6128-4EC5-92F7-88DBDE74A507}" dt="2024-12-18T20:08:32.319" v="122" actId="20577"/>
          <ac:spMkLst>
            <pc:docMk/>
            <pc:sldMk cId="3342265576" sldId="261"/>
            <ac:spMk id="2" creationId="{1A1263C0-5B5D-2D91-2729-2BAA889D24AB}"/>
          </ac:spMkLst>
        </pc:spChg>
        <pc:spChg chg="add mod">
          <ac:chgData name="James Marcaccio" userId="fe4cbaf1-37e2-4377-bbad-6e6402c4d546" providerId="ADAL" clId="{14B36F7B-6128-4EC5-92F7-88DBDE74A507}" dt="2024-12-18T21:45:23.422" v="541" actId="20577"/>
          <ac:spMkLst>
            <pc:docMk/>
            <pc:sldMk cId="3342265576" sldId="261"/>
            <ac:spMk id="3" creationId="{6712D17D-1EFF-12F7-EDB4-D7A527B29DB4}"/>
          </ac:spMkLst>
        </pc:spChg>
      </pc:sldChg>
      <pc:sldChg chg="modSp new mod">
        <pc:chgData name="James Marcaccio" userId="fe4cbaf1-37e2-4377-bbad-6e6402c4d546" providerId="ADAL" clId="{14B36F7B-6128-4EC5-92F7-88DBDE74A507}" dt="2024-12-18T21:47:21.948" v="782" actId="20577"/>
        <pc:sldMkLst>
          <pc:docMk/>
          <pc:sldMk cId="1762910853" sldId="262"/>
        </pc:sldMkLst>
        <pc:spChg chg="mod">
          <ac:chgData name="James Marcaccio" userId="fe4cbaf1-37e2-4377-bbad-6e6402c4d546" providerId="ADAL" clId="{14B36F7B-6128-4EC5-92F7-88DBDE74A507}" dt="2024-12-18T21:46:20.907" v="600" actId="20577"/>
          <ac:spMkLst>
            <pc:docMk/>
            <pc:sldMk cId="1762910853" sldId="262"/>
            <ac:spMk id="2" creationId="{D6E46C9D-0EC6-4D69-DDEE-548145359651}"/>
          </ac:spMkLst>
        </pc:spChg>
        <pc:spChg chg="mod">
          <ac:chgData name="James Marcaccio" userId="fe4cbaf1-37e2-4377-bbad-6e6402c4d546" providerId="ADAL" clId="{14B36F7B-6128-4EC5-92F7-88DBDE74A507}" dt="2024-12-18T21:47:21.948" v="782" actId="20577"/>
          <ac:spMkLst>
            <pc:docMk/>
            <pc:sldMk cId="1762910853" sldId="262"/>
            <ac:spMk id="3" creationId="{1A614E30-070B-89B1-8352-6C33AB620405}"/>
          </ac:spMkLst>
        </pc:spChg>
      </pc:sldChg>
      <pc:sldChg chg="modSp new mod">
        <pc:chgData name="James Marcaccio" userId="fe4cbaf1-37e2-4377-bbad-6e6402c4d546" providerId="ADAL" clId="{14B36F7B-6128-4EC5-92F7-88DBDE74A507}" dt="2024-12-18T21:50:14.293" v="1205" actId="20577"/>
        <pc:sldMkLst>
          <pc:docMk/>
          <pc:sldMk cId="851994603" sldId="263"/>
        </pc:sldMkLst>
        <pc:spChg chg="mod">
          <ac:chgData name="James Marcaccio" userId="fe4cbaf1-37e2-4377-bbad-6e6402c4d546" providerId="ADAL" clId="{14B36F7B-6128-4EC5-92F7-88DBDE74A507}" dt="2024-12-18T21:47:39.289" v="822" actId="20577"/>
          <ac:spMkLst>
            <pc:docMk/>
            <pc:sldMk cId="851994603" sldId="263"/>
            <ac:spMk id="2" creationId="{7FB1381E-4E37-51C2-6B2C-DF7B365F9CB5}"/>
          </ac:spMkLst>
        </pc:spChg>
        <pc:spChg chg="mod">
          <ac:chgData name="James Marcaccio" userId="fe4cbaf1-37e2-4377-bbad-6e6402c4d546" providerId="ADAL" clId="{14B36F7B-6128-4EC5-92F7-88DBDE74A507}" dt="2024-12-18T21:50:14.293" v="1205" actId="20577"/>
          <ac:spMkLst>
            <pc:docMk/>
            <pc:sldMk cId="851994603" sldId="263"/>
            <ac:spMk id="3" creationId="{DC3BF8D3-2DCD-6AC6-362A-2772DBF5C2D9}"/>
          </ac:spMkLst>
        </pc:spChg>
      </pc:sldChg>
      <pc:sldChg chg="modSp new mod">
        <pc:chgData name="James Marcaccio" userId="fe4cbaf1-37e2-4377-bbad-6e6402c4d546" providerId="ADAL" clId="{14B36F7B-6128-4EC5-92F7-88DBDE74A507}" dt="2024-12-18T21:48:58.577" v="1018" actId="114"/>
        <pc:sldMkLst>
          <pc:docMk/>
          <pc:sldMk cId="4113013960" sldId="264"/>
        </pc:sldMkLst>
        <pc:spChg chg="mod">
          <ac:chgData name="James Marcaccio" userId="fe4cbaf1-37e2-4377-bbad-6e6402c4d546" providerId="ADAL" clId="{14B36F7B-6128-4EC5-92F7-88DBDE74A507}" dt="2024-12-18T21:47:44.689" v="832" actId="20577"/>
          <ac:spMkLst>
            <pc:docMk/>
            <pc:sldMk cId="4113013960" sldId="264"/>
            <ac:spMk id="2" creationId="{FF8C77BB-F9A6-520A-9506-60C387E69FD3}"/>
          </ac:spMkLst>
        </pc:spChg>
        <pc:spChg chg="mod">
          <ac:chgData name="James Marcaccio" userId="fe4cbaf1-37e2-4377-bbad-6e6402c4d546" providerId="ADAL" clId="{14B36F7B-6128-4EC5-92F7-88DBDE74A507}" dt="2024-12-18T21:48:58.577" v="1018" actId="114"/>
          <ac:spMkLst>
            <pc:docMk/>
            <pc:sldMk cId="4113013960" sldId="264"/>
            <ac:spMk id="3" creationId="{2F262E3C-E134-4EDD-9029-A7471BBE99BE}"/>
          </ac:spMkLst>
        </pc:spChg>
      </pc:sldChg>
      <pc:sldChg chg="modSp new mod">
        <pc:chgData name="James Marcaccio" userId="fe4cbaf1-37e2-4377-bbad-6e6402c4d546" providerId="ADAL" clId="{14B36F7B-6128-4EC5-92F7-88DBDE74A507}" dt="2025-01-03T17:05:57.696" v="8851" actId="20577"/>
        <pc:sldMkLst>
          <pc:docMk/>
          <pc:sldMk cId="1051457137" sldId="265"/>
        </pc:sldMkLst>
        <pc:spChg chg="mod">
          <ac:chgData name="James Marcaccio" userId="fe4cbaf1-37e2-4377-bbad-6e6402c4d546" providerId="ADAL" clId="{14B36F7B-6128-4EC5-92F7-88DBDE74A507}" dt="2024-12-18T21:50:31.759" v="1238" actId="20577"/>
          <ac:spMkLst>
            <pc:docMk/>
            <pc:sldMk cId="1051457137" sldId="265"/>
            <ac:spMk id="2" creationId="{864A0F8E-32EC-CD87-5982-7B0578C656BC}"/>
          </ac:spMkLst>
        </pc:spChg>
        <pc:spChg chg="mod">
          <ac:chgData name="James Marcaccio" userId="fe4cbaf1-37e2-4377-bbad-6e6402c4d546" providerId="ADAL" clId="{14B36F7B-6128-4EC5-92F7-88DBDE74A507}" dt="2025-01-03T17:05:57.696" v="8851" actId="20577"/>
          <ac:spMkLst>
            <pc:docMk/>
            <pc:sldMk cId="1051457137" sldId="265"/>
            <ac:spMk id="3" creationId="{E977FBF6-9D31-0A1C-9266-D4F5EAB15941}"/>
          </ac:spMkLst>
        </pc:spChg>
      </pc:sldChg>
      <pc:sldChg chg="modSp new mod">
        <pc:chgData name="James Marcaccio" userId="fe4cbaf1-37e2-4377-bbad-6e6402c4d546" providerId="ADAL" clId="{14B36F7B-6128-4EC5-92F7-88DBDE74A507}" dt="2024-12-19T18:53:34.854" v="4497" actId="20577"/>
        <pc:sldMkLst>
          <pc:docMk/>
          <pc:sldMk cId="2536343850" sldId="266"/>
        </pc:sldMkLst>
        <pc:spChg chg="mod">
          <ac:chgData name="James Marcaccio" userId="fe4cbaf1-37e2-4377-bbad-6e6402c4d546" providerId="ADAL" clId="{14B36F7B-6128-4EC5-92F7-88DBDE74A507}" dt="2024-12-18T21:54:12.919" v="1596" actId="20577"/>
          <ac:spMkLst>
            <pc:docMk/>
            <pc:sldMk cId="2536343850" sldId="266"/>
            <ac:spMk id="2" creationId="{451D5502-5418-D6F2-7E56-2DDADDB6D4DE}"/>
          </ac:spMkLst>
        </pc:spChg>
        <pc:spChg chg="mod">
          <ac:chgData name="James Marcaccio" userId="fe4cbaf1-37e2-4377-bbad-6e6402c4d546" providerId="ADAL" clId="{14B36F7B-6128-4EC5-92F7-88DBDE74A507}" dt="2024-12-19T18:53:34.854" v="4497" actId="20577"/>
          <ac:spMkLst>
            <pc:docMk/>
            <pc:sldMk cId="2536343850" sldId="266"/>
            <ac:spMk id="3" creationId="{BBDD51BA-B5D7-6DF1-96AF-9EED84411665}"/>
          </ac:spMkLst>
        </pc:spChg>
      </pc:sldChg>
      <pc:sldChg chg="modSp new mod">
        <pc:chgData name="James Marcaccio" userId="fe4cbaf1-37e2-4377-bbad-6e6402c4d546" providerId="ADAL" clId="{14B36F7B-6128-4EC5-92F7-88DBDE74A507}" dt="2024-12-18T22:02:28.607" v="2425" actId="20577"/>
        <pc:sldMkLst>
          <pc:docMk/>
          <pc:sldMk cId="1872470233" sldId="267"/>
        </pc:sldMkLst>
        <pc:spChg chg="mod">
          <ac:chgData name="James Marcaccio" userId="fe4cbaf1-37e2-4377-bbad-6e6402c4d546" providerId="ADAL" clId="{14B36F7B-6128-4EC5-92F7-88DBDE74A507}" dt="2024-12-18T21:58:34.048" v="1832" actId="20577"/>
          <ac:spMkLst>
            <pc:docMk/>
            <pc:sldMk cId="1872470233" sldId="267"/>
            <ac:spMk id="2" creationId="{10D24F34-2438-B017-0F2B-89EC547A61C8}"/>
          </ac:spMkLst>
        </pc:spChg>
        <pc:spChg chg="mod">
          <ac:chgData name="James Marcaccio" userId="fe4cbaf1-37e2-4377-bbad-6e6402c4d546" providerId="ADAL" clId="{14B36F7B-6128-4EC5-92F7-88DBDE74A507}" dt="2024-12-18T22:02:28.607" v="2425" actId="20577"/>
          <ac:spMkLst>
            <pc:docMk/>
            <pc:sldMk cId="1872470233" sldId="267"/>
            <ac:spMk id="3" creationId="{6A905BFF-FE07-11BA-C19B-B2EF20323AE3}"/>
          </ac:spMkLst>
        </pc:spChg>
      </pc:sldChg>
      <pc:sldChg chg="modSp new mod">
        <pc:chgData name="James Marcaccio" userId="fe4cbaf1-37e2-4377-bbad-6e6402c4d546" providerId="ADAL" clId="{14B36F7B-6128-4EC5-92F7-88DBDE74A507}" dt="2024-12-19T17:54:38.314" v="3655" actId="20577"/>
        <pc:sldMkLst>
          <pc:docMk/>
          <pc:sldMk cId="3934821292" sldId="268"/>
        </pc:sldMkLst>
        <pc:spChg chg="mod">
          <ac:chgData name="James Marcaccio" userId="fe4cbaf1-37e2-4377-bbad-6e6402c4d546" providerId="ADAL" clId="{14B36F7B-6128-4EC5-92F7-88DBDE74A507}" dt="2024-12-19T14:25:11.445" v="2704" actId="20577"/>
          <ac:spMkLst>
            <pc:docMk/>
            <pc:sldMk cId="3934821292" sldId="268"/>
            <ac:spMk id="2" creationId="{2EB3D333-FDF3-37F7-87C1-E6F271180FAF}"/>
          </ac:spMkLst>
        </pc:spChg>
        <pc:spChg chg="mod">
          <ac:chgData name="James Marcaccio" userId="fe4cbaf1-37e2-4377-bbad-6e6402c4d546" providerId="ADAL" clId="{14B36F7B-6128-4EC5-92F7-88DBDE74A507}" dt="2024-12-19T17:54:38.314" v="3655" actId="20577"/>
          <ac:spMkLst>
            <pc:docMk/>
            <pc:sldMk cId="3934821292" sldId="268"/>
            <ac:spMk id="3" creationId="{EB109D80-1C84-EF37-8FAC-BE67DB8D2C1C}"/>
          </ac:spMkLst>
        </pc:spChg>
      </pc:sldChg>
      <pc:sldChg chg="modSp new mod">
        <pc:chgData name="James Marcaccio" userId="fe4cbaf1-37e2-4377-bbad-6e6402c4d546" providerId="ADAL" clId="{14B36F7B-6128-4EC5-92F7-88DBDE74A507}" dt="2024-12-19T18:49:02.440" v="3936" actId="20577"/>
        <pc:sldMkLst>
          <pc:docMk/>
          <pc:sldMk cId="2032389398" sldId="269"/>
        </pc:sldMkLst>
        <pc:spChg chg="mod">
          <ac:chgData name="James Marcaccio" userId="fe4cbaf1-37e2-4377-bbad-6e6402c4d546" providerId="ADAL" clId="{14B36F7B-6128-4EC5-92F7-88DBDE74A507}" dt="2024-12-19T15:54:47.202" v="3142" actId="20577"/>
          <ac:spMkLst>
            <pc:docMk/>
            <pc:sldMk cId="2032389398" sldId="269"/>
            <ac:spMk id="2" creationId="{7CF645EB-754E-BC13-9451-D7B9427754C5}"/>
          </ac:spMkLst>
        </pc:spChg>
        <pc:spChg chg="mod">
          <ac:chgData name="James Marcaccio" userId="fe4cbaf1-37e2-4377-bbad-6e6402c4d546" providerId="ADAL" clId="{14B36F7B-6128-4EC5-92F7-88DBDE74A507}" dt="2024-12-19T18:49:02.440" v="3936" actId="20577"/>
          <ac:spMkLst>
            <pc:docMk/>
            <pc:sldMk cId="2032389398" sldId="269"/>
            <ac:spMk id="3" creationId="{46075C3C-EEA2-4140-D362-B4D35C95F7C1}"/>
          </ac:spMkLst>
        </pc:spChg>
      </pc:sldChg>
      <pc:sldChg chg="modSp new mod">
        <pc:chgData name="James Marcaccio" userId="fe4cbaf1-37e2-4377-bbad-6e6402c4d546" providerId="ADAL" clId="{14B36F7B-6128-4EC5-92F7-88DBDE74A507}" dt="2024-12-19T18:57:32.257" v="4940" actId="20577"/>
        <pc:sldMkLst>
          <pc:docMk/>
          <pc:sldMk cId="3349442761" sldId="270"/>
        </pc:sldMkLst>
        <pc:spChg chg="mod">
          <ac:chgData name="James Marcaccio" userId="fe4cbaf1-37e2-4377-bbad-6e6402c4d546" providerId="ADAL" clId="{14B36F7B-6128-4EC5-92F7-88DBDE74A507}" dt="2024-12-19T18:01:24.603" v="3713" actId="20577"/>
          <ac:spMkLst>
            <pc:docMk/>
            <pc:sldMk cId="3349442761" sldId="270"/>
            <ac:spMk id="2" creationId="{0D5D6FBB-D89D-1A32-0FDD-211100F177FE}"/>
          </ac:spMkLst>
        </pc:spChg>
        <pc:spChg chg="mod">
          <ac:chgData name="James Marcaccio" userId="fe4cbaf1-37e2-4377-bbad-6e6402c4d546" providerId="ADAL" clId="{14B36F7B-6128-4EC5-92F7-88DBDE74A507}" dt="2024-12-19T18:57:32.257" v="4940" actId="20577"/>
          <ac:spMkLst>
            <pc:docMk/>
            <pc:sldMk cId="3349442761" sldId="270"/>
            <ac:spMk id="3" creationId="{B8367B9C-D866-BBF4-AE73-A9E247EABC6F}"/>
          </ac:spMkLst>
        </pc:spChg>
      </pc:sldChg>
      <pc:sldChg chg="modSp new mod">
        <pc:chgData name="James Marcaccio" userId="fe4cbaf1-37e2-4377-bbad-6e6402c4d546" providerId="ADAL" clId="{14B36F7B-6128-4EC5-92F7-88DBDE74A507}" dt="2024-12-19T19:06:15.662" v="5397" actId="20577"/>
        <pc:sldMkLst>
          <pc:docMk/>
          <pc:sldMk cId="3489928752" sldId="271"/>
        </pc:sldMkLst>
        <pc:spChg chg="mod">
          <ac:chgData name="James Marcaccio" userId="fe4cbaf1-37e2-4377-bbad-6e6402c4d546" providerId="ADAL" clId="{14B36F7B-6128-4EC5-92F7-88DBDE74A507}" dt="2024-12-19T18:57:53.951" v="4960" actId="20577"/>
          <ac:spMkLst>
            <pc:docMk/>
            <pc:sldMk cId="3489928752" sldId="271"/>
            <ac:spMk id="2" creationId="{F9B3DFD9-550D-35E6-14B6-2BFF31C7A204}"/>
          </ac:spMkLst>
        </pc:spChg>
        <pc:spChg chg="mod">
          <ac:chgData name="James Marcaccio" userId="fe4cbaf1-37e2-4377-bbad-6e6402c4d546" providerId="ADAL" clId="{14B36F7B-6128-4EC5-92F7-88DBDE74A507}" dt="2024-12-19T19:06:15.662" v="5397" actId="20577"/>
          <ac:spMkLst>
            <pc:docMk/>
            <pc:sldMk cId="3489928752" sldId="271"/>
            <ac:spMk id="3" creationId="{5ED5FD26-2E18-E4DA-8B7B-DB72C2E650E5}"/>
          </ac:spMkLst>
        </pc:spChg>
      </pc:sldChg>
      <pc:sldChg chg="modSp new mod">
        <pc:chgData name="James Marcaccio" userId="fe4cbaf1-37e2-4377-bbad-6e6402c4d546" providerId="ADAL" clId="{14B36F7B-6128-4EC5-92F7-88DBDE74A507}" dt="2025-01-03T17:06:43.299" v="8881" actId="20577"/>
        <pc:sldMkLst>
          <pc:docMk/>
          <pc:sldMk cId="665629832" sldId="272"/>
        </pc:sldMkLst>
        <pc:spChg chg="mod">
          <ac:chgData name="James Marcaccio" userId="fe4cbaf1-37e2-4377-bbad-6e6402c4d546" providerId="ADAL" clId="{14B36F7B-6128-4EC5-92F7-88DBDE74A507}" dt="2025-01-03T17:06:43.299" v="8881" actId="20577"/>
          <ac:spMkLst>
            <pc:docMk/>
            <pc:sldMk cId="665629832" sldId="272"/>
            <ac:spMk id="2" creationId="{176F33B7-DE59-EFDC-0F35-54FABA7338F3}"/>
          </ac:spMkLst>
        </pc:spChg>
      </pc:sldChg>
      <pc:sldChg chg="addSp delSp modSp new del mod modClrScheme chgLayout">
        <pc:chgData name="James Marcaccio" userId="fe4cbaf1-37e2-4377-bbad-6e6402c4d546" providerId="ADAL" clId="{14B36F7B-6128-4EC5-92F7-88DBDE74A507}" dt="2025-01-02T21:23:26.192" v="5619" actId="47"/>
        <pc:sldMkLst>
          <pc:docMk/>
          <pc:sldMk cId="3870569254" sldId="273"/>
        </pc:sldMkLst>
      </pc:sldChg>
      <pc:sldChg chg="modSp new del mod">
        <pc:chgData name="James Marcaccio" userId="fe4cbaf1-37e2-4377-bbad-6e6402c4d546" providerId="ADAL" clId="{14B36F7B-6128-4EC5-92F7-88DBDE74A507}" dt="2025-01-02T21:23:27.001" v="5620" actId="47"/>
        <pc:sldMkLst>
          <pc:docMk/>
          <pc:sldMk cId="861713027" sldId="274"/>
        </pc:sldMkLst>
      </pc:sldChg>
      <pc:sldChg chg="modSp new mod">
        <pc:chgData name="James Marcaccio" userId="fe4cbaf1-37e2-4377-bbad-6e6402c4d546" providerId="ADAL" clId="{14B36F7B-6128-4EC5-92F7-88DBDE74A507}" dt="2025-01-03T15:03:19.584" v="7160" actId="114"/>
        <pc:sldMkLst>
          <pc:docMk/>
          <pc:sldMk cId="3023687770" sldId="275"/>
        </pc:sldMkLst>
        <pc:spChg chg="mod">
          <ac:chgData name="James Marcaccio" userId="fe4cbaf1-37e2-4377-bbad-6e6402c4d546" providerId="ADAL" clId="{14B36F7B-6128-4EC5-92F7-88DBDE74A507}" dt="2025-01-02T21:23:42.985" v="5646" actId="20577"/>
          <ac:spMkLst>
            <pc:docMk/>
            <pc:sldMk cId="3023687770" sldId="275"/>
            <ac:spMk id="2" creationId="{0C8A09ED-F9F8-40DE-8453-8A7461620A51}"/>
          </ac:spMkLst>
        </pc:spChg>
        <pc:spChg chg="mod">
          <ac:chgData name="James Marcaccio" userId="fe4cbaf1-37e2-4377-bbad-6e6402c4d546" providerId="ADAL" clId="{14B36F7B-6128-4EC5-92F7-88DBDE74A507}" dt="2025-01-03T15:03:19.584" v="7160" actId="114"/>
          <ac:spMkLst>
            <pc:docMk/>
            <pc:sldMk cId="3023687770" sldId="275"/>
            <ac:spMk id="3" creationId="{3F5AF277-874C-8D87-5D55-DDF639E20E73}"/>
          </ac:spMkLst>
        </pc:spChg>
      </pc:sldChg>
      <pc:sldChg chg="modSp new mod">
        <pc:chgData name="James Marcaccio" userId="fe4cbaf1-37e2-4377-bbad-6e6402c4d546" providerId="ADAL" clId="{14B36F7B-6128-4EC5-92F7-88DBDE74A507}" dt="2025-01-02T21:26:27.518" v="6147" actId="20577"/>
        <pc:sldMkLst>
          <pc:docMk/>
          <pc:sldMk cId="4168453824" sldId="276"/>
        </pc:sldMkLst>
        <pc:spChg chg="mod">
          <ac:chgData name="James Marcaccio" userId="fe4cbaf1-37e2-4377-bbad-6e6402c4d546" providerId="ADAL" clId="{14B36F7B-6128-4EC5-92F7-88DBDE74A507}" dt="2025-01-02T21:25:21.015" v="5855" actId="20577"/>
          <ac:spMkLst>
            <pc:docMk/>
            <pc:sldMk cId="4168453824" sldId="276"/>
            <ac:spMk id="2" creationId="{6FEB76DF-EC9D-2F20-D4C9-07E5A7D21C6A}"/>
          </ac:spMkLst>
        </pc:spChg>
        <pc:spChg chg="mod">
          <ac:chgData name="James Marcaccio" userId="fe4cbaf1-37e2-4377-bbad-6e6402c4d546" providerId="ADAL" clId="{14B36F7B-6128-4EC5-92F7-88DBDE74A507}" dt="2025-01-02T21:26:27.518" v="6147" actId="20577"/>
          <ac:spMkLst>
            <pc:docMk/>
            <pc:sldMk cId="4168453824" sldId="276"/>
            <ac:spMk id="3" creationId="{664415B6-09E9-64FC-98B4-0FEA37ED9E50}"/>
          </ac:spMkLst>
        </pc:spChg>
      </pc:sldChg>
      <pc:sldChg chg="modSp new mod">
        <pc:chgData name="James Marcaccio" userId="fe4cbaf1-37e2-4377-bbad-6e6402c4d546" providerId="ADAL" clId="{14B36F7B-6128-4EC5-92F7-88DBDE74A507}" dt="2025-01-02T21:30:43.388" v="6596" actId="21"/>
        <pc:sldMkLst>
          <pc:docMk/>
          <pc:sldMk cId="4288319366" sldId="277"/>
        </pc:sldMkLst>
        <pc:spChg chg="mod">
          <ac:chgData name="James Marcaccio" userId="fe4cbaf1-37e2-4377-bbad-6e6402c4d546" providerId="ADAL" clId="{14B36F7B-6128-4EC5-92F7-88DBDE74A507}" dt="2025-01-02T21:27:32.017" v="6283" actId="20577"/>
          <ac:spMkLst>
            <pc:docMk/>
            <pc:sldMk cId="4288319366" sldId="277"/>
            <ac:spMk id="2" creationId="{F5C3B5F0-0ACB-DB7C-902B-49429DBDB429}"/>
          </ac:spMkLst>
        </pc:spChg>
        <pc:spChg chg="mod">
          <ac:chgData name="James Marcaccio" userId="fe4cbaf1-37e2-4377-bbad-6e6402c4d546" providerId="ADAL" clId="{14B36F7B-6128-4EC5-92F7-88DBDE74A507}" dt="2025-01-02T21:30:43.388" v="6596" actId="21"/>
          <ac:spMkLst>
            <pc:docMk/>
            <pc:sldMk cId="4288319366" sldId="277"/>
            <ac:spMk id="3" creationId="{B0FC29F8-10AF-5EB5-97F7-8D86540ADF31}"/>
          </ac:spMkLst>
        </pc:spChg>
      </pc:sldChg>
      <pc:sldChg chg="modSp new mod">
        <pc:chgData name="James Marcaccio" userId="fe4cbaf1-37e2-4377-bbad-6e6402c4d546" providerId="ADAL" clId="{14B36F7B-6128-4EC5-92F7-88DBDE74A507}" dt="2025-01-03T15:44:23.863" v="7231" actId="114"/>
        <pc:sldMkLst>
          <pc:docMk/>
          <pc:sldMk cId="1102837333" sldId="278"/>
        </pc:sldMkLst>
        <pc:spChg chg="mod">
          <ac:chgData name="James Marcaccio" userId="fe4cbaf1-37e2-4377-bbad-6e6402c4d546" providerId="ADAL" clId="{14B36F7B-6128-4EC5-92F7-88DBDE74A507}" dt="2025-01-02T21:31:22.086" v="6749" actId="20577"/>
          <ac:spMkLst>
            <pc:docMk/>
            <pc:sldMk cId="1102837333" sldId="278"/>
            <ac:spMk id="2" creationId="{256E8FCA-A017-9B05-248A-EB9A82918B5C}"/>
          </ac:spMkLst>
        </pc:spChg>
        <pc:spChg chg="mod">
          <ac:chgData name="James Marcaccio" userId="fe4cbaf1-37e2-4377-bbad-6e6402c4d546" providerId="ADAL" clId="{14B36F7B-6128-4EC5-92F7-88DBDE74A507}" dt="2025-01-03T15:44:23.863" v="7231" actId="114"/>
          <ac:spMkLst>
            <pc:docMk/>
            <pc:sldMk cId="1102837333" sldId="278"/>
            <ac:spMk id="3" creationId="{DE661463-8829-4C99-E114-DCC099A4E1DB}"/>
          </ac:spMkLst>
        </pc:spChg>
      </pc:sldChg>
      <pc:sldChg chg="modSp new mod">
        <pc:chgData name="James Marcaccio" userId="fe4cbaf1-37e2-4377-bbad-6e6402c4d546" providerId="ADAL" clId="{14B36F7B-6128-4EC5-92F7-88DBDE74A507}" dt="2025-01-03T17:04:08.541" v="8796" actId="20577"/>
        <pc:sldMkLst>
          <pc:docMk/>
          <pc:sldMk cId="2205702432" sldId="279"/>
        </pc:sldMkLst>
        <pc:spChg chg="mod">
          <ac:chgData name="James Marcaccio" userId="fe4cbaf1-37e2-4377-bbad-6e6402c4d546" providerId="ADAL" clId="{14B36F7B-6128-4EC5-92F7-88DBDE74A507}" dt="2025-01-02T21:31:32.977" v="6773" actId="20577"/>
          <ac:spMkLst>
            <pc:docMk/>
            <pc:sldMk cId="2205702432" sldId="279"/>
            <ac:spMk id="2" creationId="{58D4BB8D-7E42-44EF-453C-68A309DB9E49}"/>
          </ac:spMkLst>
        </pc:spChg>
        <pc:spChg chg="mod">
          <ac:chgData name="James Marcaccio" userId="fe4cbaf1-37e2-4377-bbad-6e6402c4d546" providerId="ADAL" clId="{14B36F7B-6128-4EC5-92F7-88DBDE74A507}" dt="2025-01-03T17:04:08.541" v="8796" actId="20577"/>
          <ac:spMkLst>
            <pc:docMk/>
            <pc:sldMk cId="2205702432" sldId="279"/>
            <ac:spMk id="3" creationId="{93A10CBD-F3E9-BFF6-063D-702C92724A87}"/>
          </ac:spMkLst>
        </pc:spChg>
      </pc:sldChg>
      <pc:sldChg chg="modSp new mod">
        <pc:chgData name="James Marcaccio" userId="fe4cbaf1-37e2-4377-bbad-6e6402c4d546" providerId="ADAL" clId="{14B36F7B-6128-4EC5-92F7-88DBDE74A507}" dt="2025-01-03T16:46:34.622" v="8201" actId="20577"/>
        <pc:sldMkLst>
          <pc:docMk/>
          <pc:sldMk cId="491222673" sldId="280"/>
        </pc:sldMkLst>
        <pc:spChg chg="mod">
          <ac:chgData name="James Marcaccio" userId="fe4cbaf1-37e2-4377-bbad-6e6402c4d546" providerId="ADAL" clId="{14B36F7B-6128-4EC5-92F7-88DBDE74A507}" dt="2025-01-02T21:33:28.660" v="6944" actId="20577"/>
          <ac:spMkLst>
            <pc:docMk/>
            <pc:sldMk cId="491222673" sldId="280"/>
            <ac:spMk id="2" creationId="{27BB0C4B-467A-3CA3-A63F-275E931A75F8}"/>
          </ac:spMkLst>
        </pc:spChg>
        <pc:spChg chg="mod">
          <ac:chgData name="James Marcaccio" userId="fe4cbaf1-37e2-4377-bbad-6e6402c4d546" providerId="ADAL" clId="{14B36F7B-6128-4EC5-92F7-88DBDE74A507}" dt="2025-01-03T16:46:34.622" v="8201" actId="20577"/>
          <ac:spMkLst>
            <pc:docMk/>
            <pc:sldMk cId="491222673" sldId="280"/>
            <ac:spMk id="3" creationId="{C4B35091-84DF-BE76-1742-02C26DC7F655}"/>
          </ac:spMkLst>
        </pc:spChg>
      </pc:sldChg>
      <pc:sldChg chg="modSp new mod">
        <pc:chgData name="James Marcaccio" userId="fe4cbaf1-37e2-4377-bbad-6e6402c4d546" providerId="ADAL" clId="{14B36F7B-6128-4EC5-92F7-88DBDE74A507}" dt="2025-01-03T20:00:14.847" v="9100" actId="20577"/>
        <pc:sldMkLst>
          <pc:docMk/>
          <pc:sldMk cId="746604101" sldId="281"/>
        </pc:sldMkLst>
        <pc:spChg chg="mod">
          <ac:chgData name="James Marcaccio" userId="fe4cbaf1-37e2-4377-bbad-6e6402c4d546" providerId="ADAL" clId="{14B36F7B-6128-4EC5-92F7-88DBDE74A507}" dt="2025-01-03T15:45:08.990" v="7284" actId="20577"/>
          <ac:spMkLst>
            <pc:docMk/>
            <pc:sldMk cId="746604101" sldId="281"/>
            <ac:spMk id="2" creationId="{102868A2-565F-657E-22A3-296DD3ED3E00}"/>
          </ac:spMkLst>
        </pc:spChg>
        <pc:spChg chg="mod">
          <ac:chgData name="James Marcaccio" userId="fe4cbaf1-37e2-4377-bbad-6e6402c4d546" providerId="ADAL" clId="{14B36F7B-6128-4EC5-92F7-88DBDE74A507}" dt="2025-01-03T20:00:14.847" v="9100" actId="20577"/>
          <ac:spMkLst>
            <pc:docMk/>
            <pc:sldMk cId="746604101" sldId="281"/>
            <ac:spMk id="3" creationId="{A94FB1DF-543C-EEA8-3D41-07AB32F3B7C2}"/>
          </ac:spMkLst>
        </pc:spChg>
      </pc:sldChg>
      <pc:sldChg chg="modSp new mod">
        <pc:chgData name="James Marcaccio" userId="fe4cbaf1-37e2-4377-bbad-6e6402c4d546" providerId="ADAL" clId="{14B36F7B-6128-4EC5-92F7-88DBDE74A507}" dt="2025-01-03T16:30:32.043" v="8157" actId="20577"/>
        <pc:sldMkLst>
          <pc:docMk/>
          <pc:sldMk cId="4179570034" sldId="282"/>
        </pc:sldMkLst>
        <pc:spChg chg="mod">
          <ac:chgData name="James Marcaccio" userId="fe4cbaf1-37e2-4377-bbad-6e6402c4d546" providerId="ADAL" clId="{14B36F7B-6128-4EC5-92F7-88DBDE74A507}" dt="2025-01-03T15:49:07.701" v="7861" actId="20577"/>
          <ac:spMkLst>
            <pc:docMk/>
            <pc:sldMk cId="4179570034" sldId="282"/>
            <ac:spMk id="2" creationId="{F7D95180-E1ED-18BA-2686-3A84E29CAEC9}"/>
          </ac:spMkLst>
        </pc:spChg>
        <pc:spChg chg="mod">
          <ac:chgData name="James Marcaccio" userId="fe4cbaf1-37e2-4377-bbad-6e6402c4d546" providerId="ADAL" clId="{14B36F7B-6128-4EC5-92F7-88DBDE74A507}" dt="2025-01-03T16:30:32.043" v="8157" actId="20577"/>
          <ac:spMkLst>
            <pc:docMk/>
            <pc:sldMk cId="4179570034" sldId="282"/>
            <ac:spMk id="3" creationId="{6E35F8BE-4891-5F33-CEF0-E78ACB223D12}"/>
          </ac:spMkLst>
        </pc:spChg>
      </pc:sldChg>
      <pc:sldChg chg="addSp modSp new mod modClrScheme chgLayout">
        <pc:chgData name="James Marcaccio" userId="fe4cbaf1-37e2-4377-bbad-6e6402c4d546" providerId="ADAL" clId="{14B36F7B-6128-4EC5-92F7-88DBDE74A507}" dt="2025-01-03T16:55:47.604" v="8771" actId="20577"/>
        <pc:sldMkLst>
          <pc:docMk/>
          <pc:sldMk cId="3620489296" sldId="283"/>
        </pc:sldMkLst>
        <pc:spChg chg="mod ord">
          <ac:chgData name="James Marcaccio" userId="fe4cbaf1-37e2-4377-bbad-6e6402c4d546" providerId="ADAL" clId="{14B36F7B-6128-4EC5-92F7-88DBDE74A507}" dt="2025-01-03T16:47:38.172" v="8237" actId="700"/>
          <ac:spMkLst>
            <pc:docMk/>
            <pc:sldMk cId="3620489296" sldId="283"/>
            <ac:spMk id="2" creationId="{2CBD7EDA-CBDB-9BA4-69B5-7E13B533A466}"/>
          </ac:spMkLst>
        </pc:spChg>
        <pc:spChg chg="add mod ord">
          <ac:chgData name="James Marcaccio" userId="fe4cbaf1-37e2-4377-bbad-6e6402c4d546" providerId="ADAL" clId="{14B36F7B-6128-4EC5-92F7-88DBDE74A507}" dt="2025-01-03T16:55:47.604" v="8771" actId="20577"/>
          <ac:spMkLst>
            <pc:docMk/>
            <pc:sldMk cId="3620489296" sldId="283"/>
            <ac:spMk id="3" creationId="{82937958-5AB2-DD3F-3904-5DB24E31FEEB}"/>
          </ac:spMkLst>
        </pc:spChg>
      </pc:sldChg>
    </pc:docChg>
  </pc:docChgLst>
</pc:chgInfo>
</file>

<file path=ppt/media/hdphoto1.wdp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12558-A192-ED40-6D92-9B4FB45CA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864237-B961-8DE9-AEF5-3D732D903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F6D66-CAF3-4106-ED0B-5EF5BF555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DFA5B7-3A8F-C7A6-E08C-5EFBBAC5EE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D9657-7956-B68D-2581-A7E2F8FF72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801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8B802-273A-2FC8-8614-0E7AA515B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9FA1CE-3C31-567F-EEDB-2E0520F997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FBA2FA-F804-B9E5-87ED-03C9E6B011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DB4FB-48BC-B9AC-B7AA-2F7EB28E3B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F4A05F-D26B-A155-9A40-7EC3B4C61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1117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ABCCDEF-453C-C869-20B8-A36691A255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381531-FE38-21C3-7C87-CCDAE8077A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73CC6F-51FF-5B8F-1F9D-C8288B2EA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A332E-C286-11C2-DEB2-AB1FA08865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5F60D-F3C6-8F8D-049C-EC1C7BC0A4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839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3C5281-0F5C-F0A5-9CF8-6D3EF5966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98AE8-AA33-7689-4149-1104D7793D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181E0B-CDD4-47E5-7F64-58894BB8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97557C-AF7F-9E45-C914-5301AF396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360465-91D0-FF1B-3B39-83170C04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105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3D82A-90F9-5413-6FE7-13CFEB2D2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426892-4329-B3BB-224F-2E79B1DC83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CC6FF6-63A6-135D-5175-348FE6B5BC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5D5DCF-218F-6401-1D09-ACACF337A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13462D-15CB-FF08-AAD1-B1B542F92A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8278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15D71-7FFE-9A38-EB58-805DE656BF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5508A2-9057-D0F0-2E2B-E9D58F8EA5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CF082D-B3BD-ECEA-A58F-9043144FB7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04AAE7-73E0-0D01-CD97-B699E6369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82316A-6D89-7578-35C9-9AE07E5377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022C2-1559-368D-0044-7E2CC30EC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451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4ACDE-DC17-0BD1-04D7-B68DF040F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7695151-6A46-2656-CCA0-094CF8B140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90CC50-0AEC-6C33-E0DB-0D648479DA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BA14C04-D4DB-76B2-EBA3-262CB4CCC3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2C832-0CEF-DEA2-6DBA-D17B521F7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A06CEA-C3BD-9C72-949D-36CA4CE81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6E9AD9-65EC-E9D3-493B-E14CAF1205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CB797B-1BD6-FC31-612E-5C47BCEF1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493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619EA4-72E7-6A33-17C8-E3845ED20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2990B3-85E4-843B-742D-D8CAD86A5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2C84D1-C9C0-B426-81F0-3ABCF41A4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9E8185-A132-CD1B-4E85-84E2D9DF5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33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332AE7C-A42E-D881-B32F-E8F877292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2EAD75-E253-855C-DB70-1D423F4CF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47EDD8-B8F3-947C-B941-D1EE33DD6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1467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F9E697-FD93-F741-519C-59A9611F3A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A6D4C-11A1-8C39-45AD-3022C60EB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F5A7EC-090B-5945-467F-209C47CF2F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363347-F590-5FAE-3477-526767DE85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05D6A6-EE99-88BF-20D3-BCF1422957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904028-8A68-845E-40C9-B7E449BE1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21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0D4FA-15A4-FAB3-1E10-96699836C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E6B5E66-0547-16ED-34E0-6DC8C21EA2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33229A-CC52-525C-BBF8-293CBD99CB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69F1B5-5B48-8611-E425-A6B65586D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BA42C5-0584-6063-C3C3-570D41434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7D29C1-6467-4719-398E-8970D550E8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11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C235E-2805-9413-CEC9-C47B0EDAB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CE3268-2AAD-E3C2-835F-A8A510D75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1CE90E-AFF2-F4B1-5698-75125EFE65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7B3B44-7657-427A-95F2-AC6575C04362}" type="datetimeFigureOut">
              <a:rPr lang="en-US" smtClean="0"/>
              <a:t>2/10/2025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1883B-4A3E-0707-B7E0-D1B1421CC8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8237C8-86A2-DE65-E4BE-5B1E23A22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C54FEB-EEF9-41AB-8023-BB9088085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4278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microsoft.com/office/2007/relationships/hdphoto" Target="../media/hdphoto1.wdp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rentu-my.sharepoint.com/:f:/g/personal/jamesmarcaccio_trentu_ca/EkWac6ZJA1VHtwjDZijdZv8BNgpp-O0r_XF4WGGpR0c0YQ?e=9WiBoG" TargetMode="External"/><Relationship Id="rId2" Type="http://schemas.openxmlformats.org/officeDocument/2006/relationships/hyperlink" Target="https://code.earthengine.google.com/c0f296f0460ee08265d7103f116b5139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13085-9B88-F424-3914-492DBB3A07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Google Earth Engine: Cloud-based Remote Sensing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64CEBD-25B1-62D3-8773-302FF12488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James Marcaccio</a:t>
            </a:r>
          </a:p>
        </p:txBody>
      </p:sp>
      <p:pic>
        <p:nvPicPr>
          <p:cNvPr id="4" name="Picture 3" descr="A black background with blue and green text&#10;&#10;Description automatically generated">
            <a:extLst>
              <a:ext uri="{FF2B5EF4-FFF2-40B4-BE49-F238E27FC236}">
                <a16:creationId xmlns:a16="http://schemas.microsoft.com/office/drawing/2014/main" id="{DB5A90E4-6BDF-F7D0-6073-FE2644BEE1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3053" y="4994381"/>
            <a:ext cx="3517159" cy="2050108"/>
          </a:xfrm>
          <a:prstGeom prst="rect">
            <a:avLst/>
          </a:prstGeom>
        </p:spPr>
      </p:pic>
      <p:pic>
        <p:nvPicPr>
          <p:cNvPr id="6" name="Picture 5" descr="A globe with a map of the world&#10;&#10;Description automatically generated">
            <a:extLst>
              <a:ext uri="{FF2B5EF4-FFF2-40B4-BE49-F238E27FC236}">
                <a16:creationId xmlns:a16="http://schemas.microsoft.com/office/drawing/2014/main" id="{FC8FC395-1208-C8B4-57CD-3F4B2E783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03" y="4002338"/>
            <a:ext cx="2728832" cy="269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978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4A0F8E-32EC-CD87-5982-7B0578C65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Javascript</a:t>
            </a:r>
            <a:r>
              <a:rPr lang="en-US" dirty="0"/>
              <a:t> Coding in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7FBF6-9D31-0A1C-9266-D4F5EAB159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/>
              <a:t>Syntax</a:t>
            </a:r>
            <a:r>
              <a:rPr lang="en-US" dirty="0"/>
              <a:t>: </a:t>
            </a:r>
            <a:r>
              <a:rPr lang="en-US" b="1" dirty="0">
                <a:highlight>
                  <a:srgbClr val="808080"/>
                </a:highlight>
              </a:rPr>
              <a:t>var</a:t>
            </a:r>
            <a:r>
              <a:rPr lang="en-US" dirty="0">
                <a:highlight>
                  <a:srgbClr val="808080"/>
                </a:highlight>
              </a:rPr>
              <a:t> </a:t>
            </a:r>
            <a:r>
              <a:rPr lang="en-US" dirty="0" err="1">
                <a:highlight>
                  <a:srgbClr val="808080"/>
                </a:highlight>
              </a:rPr>
              <a:t>xxxx</a:t>
            </a:r>
            <a:r>
              <a:rPr lang="en-US" dirty="0">
                <a:highlight>
                  <a:srgbClr val="808080"/>
                </a:highlight>
              </a:rPr>
              <a:t> = </a:t>
            </a:r>
            <a:r>
              <a:rPr lang="en-US" dirty="0" err="1">
                <a:highlight>
                  <a:srgbClr val="808080"/>
                </a:highlight>
              </a:rPr>
              <a:t>yyyy.</a:t>
            </a:r>
            <a:r>
              <a:rPr lang="en-US" dirty="0" err="1">
                <a:solidFill>
                  <a:schemeClr val="accent5"/>
                </a:solidFill>
                <a:highlight>
                  <a:srgbClr val="808080"/>
                </a:highlight>
              </a:rPr>
              <a:t>function</a:t>
            </a:r>
            <a:r>
              <a:rPr lang="en-US" dirty="0">
                <a:highlight>
                  <a:srgbClr val="808080"/>
                </a:highlight>
              </a:rPr>
              <a:t>(</a:t>
            </a:r>
            <a:r>
              <a:rPr lang="en-US" dirty="0">
                <a:solidFill>
                  <a:srgbClr val="FF0000"/>
                </a:solidFill>
                <a:highlight>
                  <a:srgbClr val="808080"/>
                </a:highlight>
              </a:rPr>
              <a:t>“</a:t>
            </a:r>
            <a:r>
              <a:rPr lang="en-US" dirty="0" err="1">
                <a:solidFill>
                  <a:srgbClr val="FF0000"/>
                </a:solidFill>
                <a:highlight>
                  <a:srgbClr val="808080"/>
                </a:highlight>
              </a:rPr>
              <a:t>specifiedText</a:t>
            </a:r>
            <a:r>
              <a:rPr lang="en-US" dirty="0">
                <a:solidFill>
                  <a:srgbClr val="FF0000"/>
                </a:solidFill>
                <a:highlight>
                  <a:srgbClr val="808080"/>
                </a:highlight>
              </a:rPr>
              <a:t>”</a:t>
            </a:r>
            <a:r>
              <a:rPr lang="en-US" dirty="0">
                <a:highlight>
                  <a:srgbClr val="808080"/>
                </a:highlight>
              </a:rPr>
              <a:t>);</a:t>
            </a:r>
          </a:p>
          <a:p>
            <a:pPr lvl="1"/>
            <a:r>
              <a:rPr lang="en-US" dirty="0"/>
              <a:t>String/character/text in quotations: </a:t>
            </a:r>
            <a:r>
              <a:rPr lang="en-US" dirty="0">
                <a:solidFill>
                  <a:srgbClr val="FF0000"/>
                </a:solidFill>
              </a:rPr>
              <a:t>‘’</a:t>
            </a:r>
            <a:r>
              <a:rPr lang="en-US" dirty="0"/>
              <a:t> or </a:t>
            </a:r>
            <a:r>
              <a:rPr lang="en-US" dirty="0">
                <a:solidFill>
                  <a:srgbClr val="FF0000"/>
                </a:solidFill>
              </a:rPr>
              <a:t>“”</a:t>
            </a:r>
            <a:r>
              <a:rPr lang="en-US" dirty="0"/>
              <a:t>, appear </a:t>
            </a:r>
            <a:r>
              <a:rPr lang="en-US" dirty="0">
                <a:solidFill>
                  <a:srgbClr val="FF0000"/>
                </a:solidFill>
              </a:rPr>
              <a:t>red</a:t>
            </a:r>
          </a:p>
          <a:p>
            <a:pPr lvl="1"/>
            <a:r>
              <a:rPr lang="en-US" dirty="0"/>
              <a:t>Numbers (not in strings) appear in </a:t>
            </a:r>
            <a:r>
              <a:rPr lang="en-US" dirty="0">
                <a:solidFill>
                  <a:schemeClr val="accent4"/>
                </a:solidFill>
              </a:rPr>
              <a:t>blue</a:t>
            </a:r>
          </a:p>
          <a:p>
            <a:pPr lvl="1"/>
            <a:r>
              <a:rPr lang="en-US" dirty="0"/>
              <a:t>Imports and functions in </a:t>
            </a:r>
            <a:r>
              <a:rPr lang="en-US" dirty="0">
                <a:solidFill>
                  <a:schemeClr val="accent5"/>
                </a:solidFill>
              </a:rPr>
              <a:t>purple</a:t>
            </a:r>
          </a:p>
          <a:p>
            <a:r>
              <a:rPr lang="en-US" dirty="0"/>
              <a:t>Lists are made with []</a:t>
            </a:r>
          </a:p>
          <a:p>
            <a:r>
              <a:rPr lang="en-US" dirty="0"/>
              <a:t>Commenting initiated with </a:t>
            </a:r>
            <a:r>
              <a:rPr lang="en-US" dirty="0">
                <a:solidFill>
                  <a:schemeClr val="accent6"/>
                </a:solidFill>
              </a:rPr>
              <a:t>// and appear green </a:t>
            </a:r>
          </a:p>
          <a:p>
            <a:pPr lvl="1"/>
            <a:r>
              <a:rPr lang="en-US" dirty="0"/>
              <a:t>Multiple lines: </a:t>
            </a:r>
            <a:r>
              <a:rPr lang="en-US" dirty="0">
                <a:solidFill>
                  <a:schemeClr val="accent6"/>
                </a:solidFill>
              </a:rPr>
              <a:t>/* and */</a:t>
            </a:r>
          </a:p>
          <a:p>
            <a:r>
              <a:rPr lang="en-US" dirty="0"/>
              <a:t>Imports are pinned to the top of Code Panel (above Line 1)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4571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 descr="Lord of the Rings: The Return of the King | Limited Runs">
            <a:extLst>
              <a:ext uri="{FF2B5EF4-FFF2-40B4-BE49-F238E27FC236}">
                <a16:creationId xmlns:a16="http://schemas.microsoft.com/office/drawing/2014/main" id="{77FBA119-CB3A-8976-CD5A-9AFCC39842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75253" y="3617060"/>
            <a:ext cx="2216747" cy="324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0D24F34-2438-B017-0F2B-89EC547A6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Types in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905BFF-FE07-11BA-C19B-B2EF20323A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Image: unsurprisingly, an image or raster file</a:t>
            </a:r>
          </a:p>
          <a:p>
            <a:r>
              <a:rPr lang="en-US" dirty="0" err="1"/>
              <a:t>ImageCollection</a:t>
            </a:r>
            <a:r>
              <a:rPr lang="en-US" dirty="0"/>
              <a:t>: multiple images or </a:t>
            </a:r>
            <a:r>
              <a:rPr lang="en-US" dirty="0" err="1"/>
              <a:t>rasters</a:t>
            </a:r>
            <a:r>
              <a:rPr lang="en-US" dirty="0"/>
              <a:t>, together in one file</a:t>
            </a:r>
          </a:p>
          <a:p>
            <a:endParaRPr lang="en-US" dirty="0"/>
          </a:p>
        </p:txBody>
      </p:sp>
      <p:pic>
        <p:nvPicPr>
          <p:cNvPr id="4098" name="Picture 2" descr="301 Moved Permanently">
            <a:extLst>
              <a:ext uri="{FF2B5EF4-FFF2-40B4-BE49-F238E27FC236}">
                <a16:creationId xmlns:a16="http://schemas.microsoft.com/office/drawing/2014/main" id="{2710A675-C542-0D1C-19A1-48FBD658D3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43269" y="3106615"/>
            <a:ext cx="2402797" cy="3751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he Lord of the Rings: The Two Towers - Movie - IGN">
            <a:extLst>
              <a:ext uri="{FF2B5EF4-FFF2-40B4-BE49-F238E27FC236}">
                <a16:creationId xmlns:a16="http://schemas.microsoft.com/office/drawing/2014/main" id="{AF223EB4-7936-600C-D34C-760B20B930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573" y="3235079"/>
            <a:ext cx="2160626" cy="324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301 Moved Permanently">
            <a:extLst>
              <a:ext uri="{FF2B5EF4-FFF2-40B4-BE49-F238E27FC236}">
                <a16:creationId xmlns:a16="http://schemas.microsoft.com/office/drawing/2014/main" id="{DDDF04C3-EAD1-96F5-5D9F-5131D20D44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63755" y="2853098"/>
            <a:ext cx="2079921" cy="3247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B525FB-308C-6BC7-B76E-ED47D609C1A7}"/>
              </a:ext>
            </a:extLst>
          </p:cNvPr>
          <p:cNvSpPr txBox="1"/>
          <p:nvPr/>
        </p:nvSpPr>
        <p:spPr>
          <a:xfrm>
            <a:off x="199292" y="6260123"/>
            <a:ext cx="961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Image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68ACDE-E925-F0F2-2E7A-5D2ADF603CEB}"/>
              </a:ext>
            </a:extLst>
          </p:cNvPr>
          <p:cNvSpPr txBox="1"/>
          <p:nvPr/>
        </p:nvSpPr>
        <p:spPr>
          <a:xfrm>
            <a:off x="7192411" y="6444789"/>
            <a:ext cx="221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ImageCollection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724702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A72CA2-1BCA-C238-3044-F28F74D81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E5B4D-7F6B-63C8-D6EC-5E21E35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Types in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39552-9264-4D8C-04BE-3395C5B28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Feature: a table OR vector data (i.e. polygon, line, point)</a:t>
            </a:r>
          </a:p>
          <a:p>
            <a:r>
              <a:rPr lang="en-US" dirty="0" err="1"/>
              <a:t>FeatureCollection</a:t>
            </a:r>
            <a:r>
              <a:rPr lang="en-US" dirty="0"/>
              <a:t>: multiple tables or multiple vector data (e.g. shapefile; many polygons, lines, and/or points)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154333-36AF-187C-441E-7152918F8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61" y="3658394"/>
            <a:ext cx="4056185" cy="304213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588BDD2-AE31-83F8-B825-1C06DB0634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30032" y="4090078"/>
            <a:ext cx="2761968" cy="27516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47D783-D8A5-7264-12E1-27893FF9E1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00" b="90000" l="10000" r="90000">
                        <a14:foregroundMark x1="62625" y1="167" x2="20750" y2="8500"/>
                        <a14:foregroundMark x1="20750" y1="8500" x2="9375" y2="23667"/>
                        <a14:foregroundMark x1="9375" y1="23667" x2="8875" y2="73500"/>
                        <a14:foregroundMark x1="8875" y1="73500" x2="21875" y2="90000"/>
                        <a14:foregroundMark x1="21875" y1="90000" x2="45250" y2="95000"/>
                        <a14:foregroundMark x1="45250" y1="95000" x2="85000" y2="89667"/>
                        <a14:foregroundMark x1="85000" y1="89667" x2="89125" y2="65833"/>
                        <a14:foregroundMark x1="89125" y1="65833" x2="89750" y2="19500"/>
                        <a14:foregroundMark x1="89750" y1="19500" x2="64250" y2="50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4346" y="2916115"/>
            <a:ext cx="3399692" cy="25497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931E28A-3573-3460-8687-436E5224C70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63829" y="4328160"/>
            <a:ext cx="2638686" cy="252984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D06782B-40D2-05A4-41A2-E5C93DECDAD6}"/>
              </a:ext>
            </a:extLst>
          </p:cNvPr>
          <p:cNvSpPr txBox="1"/>
          <p:nvPr/>
        </p:nvSpPr>
        <p:spPr>
          <a:xfrm>
            <a:off x="177259" y="6468858"/>
            <a:ext cx="961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Feature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9A6B655-E566-481C-A65F-D7DC2B760860}"/>
              </a:ext>
            </a:extLst>
          </p:cNvPr>
          <p:cNvSpPr txBox="1"/>
          <p:nvPr/>
        </p:nvSpPr>
        <p:spPr>
          <a:xfrm>
            <a:off x="7655119" y="6556374"/>
            <a:ext cx="2216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 err="1"/>
              <a:t>FeatureCollection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743447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C0EBC9-693D-CF0C-C28E-252FA24B5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49833-2155-CAF6-3BB8-6E83CA92E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Data Types in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56D0D-30F0-147F-4DFB-6F9AFF1A00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Note: </a:t>
            </a:r>
            <a:r>
              <a:rPr lang="en-US" dirty="0" err="1"/>
              <a:t>image.function</a:t>
            </a:r>
            <a:r>
              <a:rPr lang="en-US" dirty="0"/>
              <a:t>() </a:t>
            </a:r>
            <a:r>
              <a:rPr lang="en-US" dirty="0">
                <a:solidFill>
                  <a:srgbClr val="FF0000"/>
                </a:solidFill>
              </a:rPr>
              <a:t>=/=</a:t>
            </a:r>
            <a:r>
              <a:rPr lang="en-US" dirty="0"/>
              <a:t> </a:t>
            </a:r>
            <a:r>
              <a:rPr lang="en-US" dirty="0" err="1"/>
              <a:t>imageCollection.function</a:t>
            </a:r>
            <a:r>
              <a:rPr lang="en-US" dirty="0"/>
              <a:t>()</a:t>
            </a:r>
          </a:p>
          <a:p>
            <a:r>
              <a:rPr lang="en-US" dirty="0"/>
              <a:t>Same with Feature </a:t>
            </a:r>
            <a:r>
              <a:rPr lang="en-US" dirty="0">
                <a:solidFill>
                  <a:srgbClr val="FF0000"/>
                </a:solidFill>
              </a:rPr>
              <a:t>+</a:t>
            </a:r>
            <a:r>
              <a:rPr lang="en-US" dirty="0"/>
              <a:t> </a:t>
            </a:r>
            <a:r>
              <a:rPr lang="en-US" dirty="0" err="1"/>
              <a:t>FeatureCollection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Check the Docs!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96E19BF-27B3-2F30-2BF7-ABA0AEE96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8070" b="43715"/>
          <a:stretch/>
        </p:blipFill>
        <p:spPr>
          <a:xfrm>
            <a:off x="7813974" y="3313749"/>
            <a:ext cx="2263279" cy="326743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93E6267-B8D8-DA12-9BFD-195FC41A6A68}"/>
              </a:ext>
            </a:extLst>
          </p:cNvPr>
          <p:cNvSpPr txBox="1"/>
          <p:nvPr/>
        </p:nvSpPr>
        <p:spPr>
          <a:xfrm>
            <a:off x="8182466" y="3657600"/>
            <a:ext cx="433633" cy="36933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AF23111-DB5B-18F2-0668-ABE8AEC5DFED}"/>
              </a:ext>
            </a:extLst>
          </p:cNvPr>
          <p:cNvCxnSpPr/>
          <p:nvPr/>
        </p:nvCxnSpPr>
        <p:spPr>
          <a:xfrm flipV="1">
            <a:off x="3751868" y="3846136"/>
            <a:ext cx="4326903" cy="263951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94150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Printable Map of Canada | Printable Canada Map With Provinces">
            <a:extLst>
              <a:ext uri="{FF2B5EF4-FFF2-40B4-BE49-F238E27FC236}">
                <a16:creationId xmlns:a16="http://schemas.microsoft.com/office/drawing/2014/main" id="{78C4EAAB-262E-806C-4836-A534A77A38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24047" y="459027"/>
            <a:ext cx="4329437" cy="35422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51D5502-5418-D6F2-7E56-2DDADDB6D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Functions for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DD51BA-B5D7-6DF1-96AF-9EED844116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print(): </a:t>
            </a:r>
          </a:p>
          <a:p>
            <a:pPr lvl="1"/>
            <a:r>
              <a:rPr lang="en-US" dirty="0"/>
              <a:t>displays the input in the console as text</a:t>
            </a:r>
          </a:p>
          <a:p>
            <a:r>
              <a:rPr lang="en-US" dirty="0" err="1"/>
              <a:t>Map.addLayer</a:t>
            </a:r>
            <a:r>
              <a:rPr lang="en-US" dirty="0"/>
              <a:t>(): </a:t>
            </a:r>
          </a:p>
          <a:p>
            <a:pPr lvl="1"/>
            <a:r>
              <a:rPr lang="en-US" dirty="0"/>
              <a:t>displays the input in the map panel as spatial</a:t>
            </a:r>
          </a:p>
          <a:p>
            <a:r>
              <a:rPr lang="en-US" dirty="0" err="1"/>
              <a:t>ImageCollection.filterBounds</a:t>
            </a:r>
            <a:r>
              <a:rPr lang="en-US" dirty="0"/>
              <a:t>, .</a:t>
            </a:r>
            <a:r>
              <a:rPr lang="en-US" dirty="0" err="1"/>
              <a:t>filterDate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select only images in the </a:t>
            </a:r>
            <a:r>
              <a:rPr lang="en-US" dirty="0" err="1"/>
              <a:t>ImageCollection</a:t>
            </a:r>
            <a:r>
              <a:rPr lang="en-US" dirty="0"/>
              <a:t> within a geometry, date range</a:t>
            </a:r>
          </a:p>
          <a:p>
            <a:endParaRPr lang="en-US" dirty="0"/>
          </a:p>
          <a:p>
            <a:r>
              <a:rPr lang="en-US" dirty="0"/>
              <a:t>Specify arguments in order, or by name when wrapped in {}</a:t>
            </a:r>
          </a:p>
          <a:p>
            <a:pPr lvl="1"/>
            <a:r>
              <a:rPr lang="en-US" dirty="0"/>
              <a:t>Docs: Optional arguments for function </a:t>
            </a:r>
            <a:r>
              <a:rPr lang="en-US" i="1" dirty="0"/>
              <a:t>are in italics</a:t>
            </a:r>
          </a:p>
        </p:txBody>
      </p:sp>
    </p:spTree>
    <p:extLst>
      <p:ext uri="{BB962C8B-B14F-4D97-AF65-F5344CB8AC3E}">
        <p14:creationId xmlns:p14="http://schemas.microsoft.com/office/powerpoint/2010/main" val="2536343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A3326-2591-C2AF-86DB-19B821EB21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Links for 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8728FE-9855-974C-71EA-B95965020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:</a:t>
            </a:r>
          </a:p>
          <a:p>
            <a:endParaRPr lang="en-US" dirty="0"/>
          </a:p>
          <a:p>
            <a:r>
              <a:rPr lang="en-US" dirty="0"/>
              <a:t>Code: </a:t>
            </a:r>
            <a:r>
              <a:rPr lang="en-US" dirty="0">
                <a:hlinkClick r:id="rId2"/>
              </a:rPr>
              <a:t>https://code.earthengine.google.com/c0f296f0460ee08265d7103f116b5139</a:t>
            </a:r>
            <a:endParaRPr lang="en-US" dirty="0"/>
          </a:p>
          <a:p>
            <a:r>
              <a:rPr lang="en-US" dirty="0"/>
              <a:t>Data: </a:t>
            </a:r>
            <a:r>
              <a:rPr lang="en-US" dirty="0">
                <a:hlinkClick r:id="rId3"/>
              </a:rPr>
              <a:t>https://trentu-my.sharepoint.com/:f:/g/personal/jamesmarcaccio_trentu_ca/EkWac6ZJA1VHtwjDZijdZv8BNgpp-O0r_XF4WGGpR0c0YQ?e=9WiBoG</a:t>
            </a:r>
            <a:endParaRPr lang="en-US" dirty="0"/>
          </a:p>
          <a:p>
            <a:pPr lvl="1"/>
            <a:r>
              <a:rPr lang="en-US" dirty="0"/>
              <a:t>Just need the zipped folder ‘</a:t>
            </a:r>
            <a:r>
              <a:rPr lang="en-US" dirty="0" err="1"/>
              <a:t>GEEMaDGIC</a:t>
            </a:r>
            <a:r>
              <a:rPr lang="en-US" dirty="0"/>
              <a:t>’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6057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F055BB-2C04-B4B7-51D0-7A5C3D29FC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Follow Along in GEE!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B1622B2-9DDD-AE7E-3C5F-018347C3D8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2395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B3D333-FDF3-37F7-87C1-E6F27118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Imagery to the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109D80-1C84-EF37-8FAC-BE67DB8D2C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Import the </a:t>
            </a:r>
            <a:r>
              <a:rPr lang="en-US" dirty="0" err="1"/>
              <a:t>ImageCollection</a:t>
            </a:r>
            <a:r>
              <a:rPr lang="en-US" dirty="0"/>
              <a:t> from Search or directly in code</a:t>
            </a:r>
          </a:p>
          <a:p>
            <a:pPr lvl="1"/>
            <a:r>
              <a:rPr lang="en-US" dirty="0"/>
              <a:t>Search ‘Landsat 8 TOA’ and check the page</a:t>
            </a:r>
          </a:p>
          <a:p>
            <a:endParaRPr lang="en-US" dirty="0"/>
          </a:p>
          <a:p>
            <a:r>
              <a:rPr lang="en-US" dirty="0"/>
              <a:t>Note Bands &amp; band order, Image Properties </a:t>
            </a:r>
          </a:p>
          <a:p>
            <a:pPr lvl="1"/>
            <a:r>
              <a:rPr lang="en-US" dirty="0"/>
              <a:t>Not all satellites have the same band order!</a:t>
            </a:r>
          </a:p>
          <a:p>
            <a:pPr lvl="1"/>
            <a:r>
              <a:rPr lang="en-US" dirty="0"/>
              <a:t>Collection snippet: </a:t>
            </a:r>
            <a:r>
              <a:rPr lang="en-US" dirty="0" err="1"/>
              <a:t>ee.ImageCollection</a:t>
            </a:r>
            <a:r>
              <a:rPr lang="en-US" dirty="0"/>
              <a:t>(“LANDSAT/LC08/C02/T1_TOA”)</a:t>
            </a:r>
          </a:p>
          <a:p>
            <a:endParaRPr lang="en-US" i="1" dirty="0"/>
          </a:p>
          <a:p>
            <a:r>
              <a:rPr lang="en-US" i="1" dirty="0"/>
              <a:t>What happens if you perform </a:t>
            </a:r>
            <a:r>
              <a:rPr lang="en-US" i="1" dirty="0" err="1"/>
              <a:t>Map.addLayer</a:t>
            </a:r>
            <a:r>
              <a:rPr lang="en-US" i="1" dirty="0"/>
              <a:t>() on this? Why? </a:t>
            </a:r>
          </a:p>
        </p:txBody>
      </p:sp>
    </p:spTree>
    <p:extLst>
      <p:ext uri="{BB962C8B-B14F-4D97-AF65-F5344CB8AC3E}">
        <p14:creationId xmlns:p14="http://schemas.microsoft.com/office/powerpoint/2010/main" val="39348212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F645EB-754E-BC13-9451-D7B942775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an Image Collection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075C3C-EEA2-4140-D362-B4D35C95F7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Make a geometry in the map pane or use coordinates (list of lists)</a:t>
            </a:r>
          </a:p>
          <a:p>
            <a:r>
              <a:rPr lang="en-US" dirty="0"/>
              <a:t>Use </a:t>
            </a:r>
            <a:r>
              <a:rPr lang="en-US" dirty="0" err="1"/>
              <a:t>filterBounds</a:t>
            </a:r>
            <a:r>
              <a:rPr lang="en-US" dirty="0"/>
              <a:t>(geometry) to specify the area</a:t>
            </a:r>
          </a:p>
          <a:p>
            <a:r>
              <a:rPr lang="en-US" dirty="0"/>
              <a:t>Use </a:t>
            </a:r>
            <a:r>
              <a:rPr lang="en-US" dirty="0" err="1"/>
              <a:t>filterDate</a:t>
            </a:r>
            <a:r>
              <a:rPr lang="en-US" dirty="0"/>
              <a:t>(“”,””) to specify the time</a:t>
            </a:r>
          </a:p>
          <a:p>
            <a:r>
              <a:rPr lang="en-US" dirty="0"/>
              <a:t>Use filter.(</a:t>
            </a:r>
            <a:r>
              <a:rPr lang="en-US" dirty="0" err="1"/>
              <a:t>ee.Filter.lt</a:t>
            </a:r>
            <a:r>
              <a:rPr lang="en-US" dirty="0"/>
              <a:t>(‘CLOUD_COVER’,33)) to specify less clouds</a:t>
            </a:r>
          </a:p>
          <a:p>
            <a:endParaRPr lang="en-US" i="1" dirty="0"/>
          </a:p>
          <a:p>
            <a:r>
              <a:rPr lang="en-US" i="1" dirty="0"/>
              <a:t>What do we have now? Use print() to check</a:t>
            </a:r>
          </a:p>
          <a:p>
            <a:r>
              <a:rPr lang="en-US" dirty="0"/>
              <a:t>Functions can also be combined into one line </a:t>
            </a:r>
          </a:p>
          <a:p>
            <a:pPr lvl="1"/>
            <a:r>
              <a:rPr lang="en-US" dirty="0" err="1"/>
              <a:t>Image.filterBounds</a:t>
            </a:r>
            <a:r>
              <a:rPr lang="en-US" dirty="0"/>
              <a:t>().</a:t>
            </a:r>
            <a:r>
              <a:rPr lang="en-US" dirty="0" err="1"/>
              <a:t>filterDate</a:t>
            </a:r>
            <a:r>
              <a:rPr lang="en-US" dirty="0"/>
              <a:t>().filter()</a:t>
            </a:r>
          </a:p>
        </p:txBody>
      </p:sp>
    </p:spTree>
    <p:extLst>
      <p:ext uri="{BB962C8B-B14F-4D97-AF65-F5344CB8AC3E}">
        <p14:creationId xmlns:p14="http://schemas.microsoft.com/office/powerpoint/2010/main" val="2032389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6FBB-D89D-1A32-0FDD-211100F17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67B9C-D866-BBF4-AE73-A9E247EABC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Map.addLayer</a:t>
            </a:r>
            <a:r>
              <a:rPr lang="en-US" dirty="0"/>
              <a:t>() has five arguments</a:t>
            </a:r>
          </a:p>
          <a:p>
            <a:pPr lvl="1"/>
            <a:r>
              <a:rPr lang="en-US" dirty="0" err="1"/>
              <a:t>eeObject</a:t>
            </a:r>
            <a:r>
              <a:rPr lang="en-US" dirty="0"/>
              <a:t>: an image or feature (only required argument)</a:t>
            </a:r>
          </a:p>
          <a:p>
            <a:pPr lvl="1"/>
            <a:r>
              <a:rPr lang="en-US" dirty="0" err="1"/>
              <a:t>visParams</a:t>
            </a:r>
            <a:r>
              <a:rPr lang="en-US" dirty="0"/>
              <a:t>: Visualization parameters. Bands to display, </a:t>
            </a:r>
            <a:r>
              <a:rPr lang="en-US" dirty="0" err="1"/>
              <a:t>colours</a:t>
            </a:r>
            <a:r>
              <a:rPr lang="en-US" dirty="0"/>
              <a:t>, min and max values, etc. </a:t>
            </a:r>
          </a:p>
          <a:p>
            <a:pPr lvl="1"/>
            <a:r>
              <a:rPr lang="en-US" dirty="0"/>
              <a:t>Name: name of the layer as type string (appears in Map panel). Defaults to Layer X</a:t>
            </a:r>
          </a:p>
          <a:p>
            <a:pPr lvl="1"/>
            <a:r>
              <a:rPr lang="en-US" dirty="0"/>
              <a:t>Shown: Boolean (True/False), whether layer is displayed by default. Default is True</a:t>
            </a:r>
          </a:p>
          <a:p>
            <a:pPr lvl="1"/>
            <a:r>
              <a:rPr lang="en-US" dirty="0"/>
              <a:t>Opacity: layer opacity as a number between 0 and 1. Defaults to 1. </a:t>
            </a:r>
          </a:p>
        </p:txBody>
      </p:sp>
    </p:spTree>
    <p:extLst>
      <p:ext uri="{BB962C8B-B14F-4D97-AF65-F5344CB8AC3E}">
        <p14:creationId xmlns:p14="http://schemas.microsoft.com/office/powerpoint/2010/main" val="33494427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86D0A-1DC0-D158-F141-7B7D67346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GEE?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34BE7-EE1C-2A83-9BDF-84560E9D17C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Cloud-based software</a:t>
            </a:r>
          </a:p>
          <a:p>
            <a:r>
              <a:rPr lang="en-US" dirty="0"/>
              <a:t>Hosts free imagery layers:</a:t>
            </a:r>
          </a:p>
          <a:p>
            <a:pPr lvl="1"/>
            <a:r>
              <a:rPr lang="en-US" dirty="0"/>
              <a:t>Landsat </a:t>
            </a:r>
          </a:p>
          <a:p>
            <a:pPr lvl="1"/>
            <a:r>
              <a:rPr lang="en-US" dirty="0"/>
              <a:t>Sentinel series</a:t>
            </a:r>
          </a:p>
          <a:p>
            <a:pPr lvl="1"/>
            <a:r>
              <a:rPr lang="en-US" dirty="0"/>
              <a:t>MODIS</a:t>
            </a:r>
          </a:p>
          <a:p>
            <a:r>
              <a:rPr lang="en-US" dirty="0"/>
              <a:t>Tools for remote sensing analyses &amp; visualization</a:t>
            </a:r>
          </a:p>
          <a:p>
            <a:endParaRPr lang="en-US" dirty="0"/>
          </a:p>
        </p:txBody>
      </p:sp>
      <p:pic>
        <p:nvPicPr>
          <p:cNvPr id="1026" name="Picture 2" descr="How To Use Google Earth Engine In Qgis - Printable Forms Free Online">
            <a:extLst>
              <a:ext uri="{FF2B5EF4-FFF2-40B4-BE49-F238E27FC236}">
                <a16:creationId xmlns:a16="http://schemas.microsoft.com/office/drawing/2014/main" id="{867391D8-CFCE-AF55-5611-F4294F73E75C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228465"/>
            <a:ext cx="5181600" cy="354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29553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3DFD9-550D-35E6-14B6-2BFF31C7A2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Displaying an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5FD26-2E18-E4DA-8B7B-DB72C2E650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Display true </a:t>
            </a:r>
            <a:r>
              <a:rPr lang="en-US" dirty="0" err="1"/>
              <a:t>colour</a:t>
            </a:r>
            <a:r>
              <a:rPr lang="en-US" dirty="0"/>
              <a:t> imagery (Red, Green, and Blue bands together)</a:t>
            </a:r>
          </a:p>
          <a:p>
            <a:pPr lvl="1"/>
            <a:r>
              <a:rPr lang="en-US" i="1" dirty="0"/>
              <a:t>What are the correct band numbers for Landsat 8? Landsat 5?</a:t>
            </a:r>
          </a:p>
          <a:p>
            <a:pPr lvl="1"/>
            <a:r>
              <a:rPr lang="en-US" dirty="0"/>
              <a:t>Specify as a list</a:t>
            </a:r>
          </a:p>
          <a:p>
            <a:r>
              <a:rPr lang="en-US" dirty="0"/>
              <a:t>Minimum and maximum values change per image</a:t>
            </a:r>
          </a:p>
          <a:p>
            <a:pPr lvl="1"/>
            <a:r>
              <a:rPr lang="en-US" dirty="0"/>
              <a:t>Landsat TOA data usually min:0, max: 0.4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9287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B76DF-EC9D-2F20-D4C9-07E5A7D2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project: </a:t>
            </a:r>
            <a:r>
              <a:rPr lang="en-US" dirty="0" err="1"/>
              <a:t>ImageCollection</a:t>
            </a:r>
            <a:r>
              <a:rPr lang="en-US" dirty="0"/>
              <a:t> to Video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4415B6-09E9-64FC-98B4-0FEA37ED9E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create video from </a:t>
            </a:r>
            <a:r>
              <a:rPr lang="en-US" dirty="0" err="1"/>
              <a:t>imageCollection</a:t>
            </a:r>
            <a:r>
              <a:rPr lang="en-US" dirty="0"/>
              <a:t> stack with </a:t>
            </a:r>
            <a:r>
              <a:rPr lang="en-US" dirty="0" err="1"/>
              <a:t>ui.Thumbnail</a:t>
            </a:r>
            <a:r>
              <a:rPr lang="en-US" dirty="0"/>
              <a:t>()</a:t>
            </a:r>
          </a:p>
          <a:p>
            <a:endParaRPr lang="en-US" dirty="0"/>
          </a:p>
          <a:p>
            <a:r>
              <a:rPr lang="en-US" dirty="0"/>
              <a:t>Fun way to present data</a:t>
            </a:r>
          </a:p>
          <a:p>
            <a:r>
              <a:rPr lang="en-US" dirty="0"/>
              <a:t>Good to check each image in a collection</a:t>
            </a:r>
          </a:p>
        </p:txBody>
      </p:sp>
    </p:spTree>
    <p:extLst>
      <p:ext uri="{BB962C8B-B14F-4D97-AF65-F5344CB8AC3E}">
        <p14:creationId xmlns:p14="http://schemas.microsoft.com/office/powerpoint/2010/main" val="41684538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A09ED-F9F8-40DE-8453-8A7461620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Manipulating Imagery: NDVI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AF277-874C-8D87-5D55-DDF639E20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common image transformation is calculating NDVI</a:t>
            </a:r>
          </a:p>
          <a:p>
            <a:pPr lvl="1"/>
            <a:r>
              <a:rPr lang="en-US" dirty="0"/>
              <a:t>Normalized difference vegetation index</a:t>
            </a:r>
          </a:p>
          <a:p>
            <a:pPr lvl="1"/>
            <a:r>
              <a:rPr lang="en-US" dirty="0"/>
              <a:t>(NIR-RED)/(NIR+RED)</a:t>
            </a:r>
          </a:p>
          <a:p>
            <a:endParaRPr lang="en-US" dirty="0"/>
          </a:p>
          <a:p>
            <a:r>
              <a:rPr lang="en-US" dirty="0"/>
              <a:t>GEE has an in-built function, </a:t>
            </a:r>
            <a:r>
              <a:rPr lang="en-US" dirty="0" err="1"/>
              <a:t>image.normalizedDifference</a:t>
            </a:r>
            <a:r>
              <a:rPr lang="en-US" dirty="0"/>
              <a:t>()</a:t>
            </a:r>
          </a:p>
          <a:p>
            <a:pPr lvl="1"/>
            <a:r>
              <a:rPr lang="en-US" dirty="0"/>
              <a:t>Input: list of two bands</a:t>
            </a:r>
          </a:p>
          <a:p>
            <a:endParaRPr lang="en-US" dirty="0"/>
          </a:p>
          <a:p>
            <a:r>
              <a:rPr lang="en-US" i="1" dirty="0"/>
              <a:t>Does this function appear for an </a:t>
            </a:r>
            <a:r>
              <a:rPr lang="en-US" i="1" dirty="0" err="1"/>
              <a:t>imageCollection</a:t>
            </a:r>
            <a:r>
              <a:rPr lang="en-US" i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23687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3B5F0-0ACB-DB7C-902B-49429DBDB4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over an </a:t>
            </a:r>
            <a:r>
              <a:rPr lang="en-US" dirty="0" err="1"/>
              <a:t>imageCollection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C29F8-10AF-5EB5-97F7-8D86540AD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functions that work on an image do not work on </a:t>
            </a:r>
            <a:r>
              <a:rPr lang="en-US" dirty="0" err="1"/>
              <a:t>imageCollection</a:t>
            </a:r>
            <a:endParaRPr lang="en-US" dirty="0"/>
          </a:p>
          <a:p>
            <a:r>
              <a:rPr lang="en-US" dirty="0"/>
              <a:t>Must </a:t>
            </a:r>
            <a:r>
              <a:rPr lang="en-US" i="1" dirty="0"/>
              <a:t>create</a:t>
            </a:r>
            <a:r>
              <a:rPr lang="en-US" dirty="0"/>
              <a:t> a function variable and use </a:t>
            </a:r>
            <a:r>
              <a:rPr lang="en-US" dirty="0" err="1"/>
              <a:t>imageCollection.map</a:t>
            </a:r>
            <a:r>
              <a:rPr lang="en-US" dirty="0"/>
              <a:t>()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83193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E8FCA-A017-9B05-248A-EB9A82918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Calculating over an </a:t>
            </a:r>
            <a:r>
              <a:rPr lang="en-US" dirty="0" err="1"/>
              <a:t>imageCollection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661463-8829-4C99-E114-DCC099A4E1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Simplest created function:</a:t>
            </a:r>
          </a:p>
          <a:p>
            <a:r>
              <a:rPr lang="en-US" dirty="0"/>
              <a:t>Var new = </a:t>
            </a:r>
            <a:r>
              <a:rPr lang="en-US" dirty="0" err="1"/>
              <a:t>createdFunction</a:t>
            </a:r>
            <a:r>
              <a:rPr lang="en-US" dirty="0"/>
              <a:t>(variable){return </a:t>
            </a:r>
            <a:r>
              <a:rPr lang="en-US" dirty="0" err="1"/>
              <a:t>variable.function</a:t>
            </a:r>
            <a:r>
              <a:rPr lang="en-US" dirty="0"/>
              <a:t>()}</a:t>
            </a:r>
          </a:p>
          <a:p>
            <a:endParaRPr lang="en-US" dirty="0"/>
          </a:p>
          <a:p>
            <a:r>
              <a:rPr lang="en-US" dirty="0"/>
              <a:t>Can use multiple steps</a:t>
            </a:r>
          </a:p>
          <a:p>
            <a:r>
              <a:rPr lang="en-US" dirty="0"/>
              <a:t>Output is only found in return line</a:t>
            </a:r>
          </a:p>
          <a:p>
            <a:pPr lvl="1"/>
            <a:r>
              <a:rPr lang="en-US" dirty="0"/>
              <a:t>Intermediate data is ‘discarded’</a:t>
            </a:r>
          </a:p>
          <a:p>
            <a:r>
              <a:rPr lang="en-US" i="1" dirty="0"/>
              <a:t>What data are present after this calculation?</a:t>
            </a:r>
          </a:p>
        </p:txBody>
      </p:sp>
    </p:spTree>
    <p:extLst>
      <p:ext uri="{BB962C8B-B14F-4D97-AF65-F5344CB8AC3E}">
        <p14:creationId xmlns:p14="http://schemas.microsoft.com/office/powerpoint/2010/main" val="110283733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BB0C4B-467A-3CA3-A63F-275E931A7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mean NDVI over study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B35091-84DF-BE76-1742-02C26DC7F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geometries, ensuring they are polygons</a:t>
            </a:r>
          </a:p>
          <a:p>
            <a:r>
              <a:rPr lang="en-US" dirty="0"/>
              <a:t>Specify Property and Value for each study area</a:t>
            </a:r>
          </a:p>
          <a:p>
            <a:pPr lvl="1"/>
            <a:r>
              <a:rPr lang="en-US" dirty="0"/>
              <a:t>Or, import a shapefile and use that</a:t>
            </a:r>
          </a:p>
          <a:p>
            <a:endParaRPr lang="en-US" dirty="0"/>
          </a:p>
          <a:p>
            <a:r>
              <a:rPr lang="en-US" dirty="0"/>
              <a:t>Map reducer over </a:t>
            </a:r>
            <a:r>
              <a:rPr lang="en-US" dirty="0" err="1"/>
              <a:t>imageCollection</a:t>
            </a:r>
            <a:r>
              <a:rPr lang="en-US" dirty="0"/>
              <a:t> to get mean NDVI</a:t>
            </a:r>
          </a:p>
        </p:txBody>
      </p:sp>
    </p:spTree>
    <p:extLst>
      <p:ext uri="{BB962C8B-B14F-4D97-AF65-F5344CB8AC3E}">
        <p14:creationId xmlns:p14="http://schemas.microsoft.com/office/powerpoint/2010/main" val="4912226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8FD34-E973-4C75-7889-B3E656F070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Data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8E14749-85D1-C80D-1E8B-C07467103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467" y="2212378"/>
            <a:ext cx="5465533" cy="3429555"/>
          </a:xfrm>
          <a:prstGeom prst="rect">
            <a:avLst/>
          </a:prstGeom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FAC89D88-2653-D5B7-A46E-EB9631CCBED6}"/>
              </a:ext>
            </a:extLst>
          </p:cNvPr>
          <p:cNvSpPr/>
          <p:nvPr/>
        </p:nvSpPr>
        <p:spPr>
          <a:xfrm>
            <a:off x="3499741" y="3608963"/>
            <a:ext cx="3611177" cy="220310"/>
          </a:xfrm>
          <a:prstGeom prst="rightArrow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8ECF9AD8-854B-7DF7-4830-B0F474A5A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1025" y="1365270"/>
            <a:ext cx="3819052" cy="52262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378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D7EDA-CBDB-9BA4-69B5-7E13B533A4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Reducing over an </a:t>
            </a:r>
            <a:r>
              <a:rPr lang="en-US" dirty="0" err="1"/>
              <a:t>imageCollection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37958-5AB2-DD3F-3904-5DB24E31FE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Reducers summarize inputs</a:t>
            </a:r>
          </a:p>
          <a:p>
            <a:pPr lvl="1"/>
            <a:r>
              <a:rPr lang="en-US" dirty="0"/>
              <a:t>Can use math (like mean, std dev) or other functions (count, first)</a:t>
            </a:r>
          </a:p>
          <a:p>
            <a:r>
              <a:rPr lang="en-US" dirty="0" err="1"/>
              <a:t>reduceRegions</a:t>
            </a:r>
            <a:r>
              <a:rPr lang="en-US" dirty="0"/>
              <a:t>() will reduce image over a feature</a:t>
            </a:r>
          </a:p>
          <a:p>
            <a:pPr lvl="1"/>
            <a:r>
              <a:rPr lang="en-US" dirty="0"/>
              <a:t>Feature can be points, lines, polygons</a:t>
            </a:r>
          </a:p>
          <a:p>
            <a:pPr lvl="1"/>
            <a:r>
              <a:rPr lang="en-US" dirty="0"/>
              <a:t>Output: </a:t>
            </a:r>
            <a:r>
              <a:rPr lang="en-US" dirty="0" err="1"/>
              <a:t>FeatureCollection</a:t>
            </a:r>
            <a:endParaRPr lang="en-US" dirty="0"/>
          </a:p>
          <a:p>
            <a:r>
              <a:rPr lang="en-US" dirty="0"/>
              <a:t>When using map() with reducers, can generate complicated arrays</a:t>
            </a:r>
          </a:p>
          <a:p>
            <a:pPr lvl="1"/>
            <a:r>
              <a:rPr lang="en-US" dirty="0"/>
              <a:t>Example: </a:t>
            </a:r>
            <a:r>
              <a:rPr lang="en-US" dirty="0" err="1"/>
              <a:t>FeatureCollection</a:t>
            </a:r>
            <a:r>
              <a:rPr lang="en-US" dirty="0"/>
              <a:t> of </a:t>
            </a:r>
            <a:r>
              <a:rPr lang="en-US" dirty="0" err="1"/>
              <a:t>FeatureCollections</a:t>
            </a:r>
            <a:endParaRPr lang="en-US" dirty="0"/>
          </a:p>
          <a:p>
            <a:pPr lvl="1"/>
            <a:r>
              <a:rPr lang="en-US" dirty="0"/>
              <a:t>Use flatten() to make into a single </a:t>
            </a:r>
            <a:r>
              <a:rPr lang="en-US" dirty="0" err="1"/>
              <a:t>FeatureCollection</a:t>
            </a:r>
            <a:r>
              <a:rPr lang="en-US" dirty="0"/>
              <a:t> with many features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48929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4BB8D-7E42-44EF-453C-68A309DB9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Data from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A10CBD-F3E9-BFF6-063D-702C92724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Things we can do easily:</a:t>
            </a:r>
          </a:p>
          <a:p>
            <a:r>
              <a:rPr lang="en-US" dirty="0"/>
              <a:t>Exporting single image</a:t>
            </a:r>
          </a:p>
          <a:p>
            <a:r>
              <a:rPr lang="en-US" dirty="0"/>
              <a:t>Export features </a:t>
            </a:r>
          </a:p>
          <a:p>
            <a:r>
              <a:rPr lang="en-US" dirty="0"/>
              <a:t>Export video</a:t>
            </a:r>
          </a:p>
          <a:p>
            <a:endParaRPr lang="en-US" dirty="0"/>
          </a:p>
          <a:p>
            <a:r>
              <a:rPr lang="en-US" dirty="0"/>
              <a:t>Exporting an image collection as many images requires external tools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570243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868A2-565F-657E-22A3-296DD3ED3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Data from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4FB1DF-543C-EEA8-3D41-07AB32F3B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Where: back to GEE (</a:t>
            </a:r>
            <a:r>
              <a:rPr lang="en-US" dirty="0" err="1"/>
              <a:t>toAsset</a:t>
            </a:r>
            <a:r>
              <a:rPr lang="en-US" dirty="0"/>
              <a:t>) or for download (</a:t>
            </a:r>
            <a:r>
              <a:rPr lang="en-US" dirty="0" err="1"/>
              <a:t>toDrive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Cloud Storage uses Google Cloud ($)</a:t>
            </a:r>
          </a:p>
          <a:p>
            <a:r>
              <a:rPr lang="en-US" dirty="0"/>
              <a:t>Folder: which folder to save the data in  </a:t>
            </a:r>
          </a:p>
          <a:p>
            <a:r>
              <a:rPr lang="en-US" dirty="0"/>
              <a:t>Region: Spatial extent of data to be exported</a:t>
            </a:r>
          </a:p>
          <a:p>
            <a:r>
              <a:rPr lang="en-US" dirty="0"/>
              <a:t>Description: Task name in GEE </a:t>
            </a:r>
          </a:p>
          <a:p>
            <a:pPr lvl="1"/>
            <a:r>
              <a:rPr lang="en-US" dirty="0"/>
              <a:t>Not the same as ‘Filename’, but default is description=filename</a:t>
            </a:r>
          </a:p>
          <a:p>
            <a:endParaRPr lang="en-US" dirty="0"/>
          </a:p>
          <a:p>
            <a:r>
              <a:rPr lang="en-US" dirty="0"/>
              <a:t>Bands must have consistent type</a:t>
            </a:r>
          </a:p>
          <a:p>
            <a:pPr lvl="1"/>
            <a:r>
              <a:rPr lang="en-US" dirty="0"/>
              <a:t>Only </a:t>
            </a:r>
            <a:r>
              <a:rPr lang="en-US"/>
              <a:t>export what you need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6604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4134BC-50EE-F3DA-F72D-9A44A58CC4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4549C25-025C-D1FB-BE35-32E959E21FC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Google account (e.g. Gmail)</a:t>
            </a:r>
          </a:p>
          <a:p>
            <a:r>
              <a:rPr lang="en-US" dirty="0"/>
              <a:t>Google Earth Engine account</a:t>
            </a:r>
          </a:p>
          <a:p>
            <a:pPr lvl="1"/>
            <a:r>
              <a:rPr lang="en-US" dirty="0"/>
              <a:t>Associated Google Cloud account for storage</a:t>
            </a:r>
          </a:p>
          <a:p>
            <a:r>
              <a:rPr lang="en-US" dirty="0"/>
              <a:t>Coding</a:t>
            </a:r>
          </a:p>
          <a:p>
            <a:pPr lvl="1"/>
            <a:r>
              <a:rPr lang="en-US" dirty="0"/>
              <a:t>Web: 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i="1" dirty="0"/>
              <a:t>Notebook: Python</a:t>
            </a:r>
          </a:p>
          <a:p>
            <a:endParaRPr lang="en-US" dirty="0"/>
          </a:p>
        </p:txBody>
      </p:sp>
      <p:pic>
        <p:nvPicPr>
          <p:cNvPr id="2052" name="Picture 4" descr="Google Cloud Logo: valor, história, PNG">
            <a:extLst>
              <a:ext uri="{FF2B5EF4-FFF2-40B4-BE49-F238E27FC236}">
                <a16:creationId xmlns:a16="http://schemas.microsoft.com/office/drawing/2014/main" id="{EC874899-AF28-7C6B-936C-59B6CCC3D8A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2" y="3429000"/>
            <a:ext cx="5181600" cy="2914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ow Cloud Storage Could Help Your Small Business - Jaytag Computer">
            <a:extLst>
              <a:ext uri="{FF2B5EF4-FFF2-40B4-BE49-F238E27FC236}">
                <a16:creationId xmlns:a16="http://schemas.microsoft.com/office/drawing/2014/main" id="{2D47AF3C-6DA6-1795-4569-3EC89BEB7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74125" y="1494692"/>
            <a:ext cx="2479675" cy="193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93724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95180-E1ED-18BA-2686-3A84E29CA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Exporting </a:t>
            </a:r>
            <a:r>
              <a:rPr lang="en-US" dirty="0" err="1"/>
              <a:t>ImageCollections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35F8BE-4891-5F33-CEF0-E78ACB223D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default way to export </a:t>
            </a:r>
            <a:r>
              <a:rPr lang="en-US" dirty="0" err="1"/>
              <a:t>imageCollection</a:t>
            </a:r>
            <a:r>
              <a:rPr lang="en-US" dirty="0"/>
              <a:t> at once</a:t>
            </a:r>
          </a:p>
          <a:p>
            <a:r>
              <a:rPr lang="en-US" dirty="0"/>
              <a:t>Use the ‘batch’ tool developed by </a:t>
            </a:r>
            <a:r>
              <a:rPr lang="en-US" dirty="0" err="1"/>
              <a:t>fitoprincipe</a:t>
            </a:r>
            <a:endParaRPr lang="en-US" dirty="0"/>
          </a:p>
          <a:p>
            <a:r>
              <a:rPr lang="en-US" i="1" dirty="0"/>
              <a:t>How will we determine which image is which?</a:t>
            </a:r>
          </a:p>
          <a:p>
            <a:r>
              <a:rPr lang="en-US" dirty="0"/>
              <a:t>Best to </a:t>
            </a:r>
            <a:r>
              <a:rPr lang="en-US" dirty="0" err="1"/>
              <a:t>copyProperties</a:t>
            </a:r>
            <a:r>
              <a:rPr lang="en-US" dirty="0"/>
              <a:t>() when using map() to maintain dates</a:t>
            </a:r>
          </a:p>
          <a:p>
            <a:pPr lvl="1"/>
            <a:r>
              <a:rPr lang="en-US" dirty="0"/>
              <a:t>These can be used in Description/Filename</a:t>
            </a:r>
          </a:p>
        </p:txBody>
      </p:sp>
    </p:spTree>
    <p:extLst>
      <p:ext uri="{BB962C8B-B14F-4D97-AF65-F5344CB8AC3E}">
        <p14:creationId xmlns:p14="http://schemas.microsoft.com/office/powerpoint/2010/main" val="41795700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F33B7-DE59-EFDC-0F35-54FABA7338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Thanks for your attention!</a:t>
            </a:r>
          </a:p>
        </p:txBody>
      </p:sp>
      <p:pic>
        <p:nvPicPr>
          <p:cNvPr id="3" name="Graphic 1">
            <a:extLst>
              <a:ext uri="{FF2B5EF4-FFF2-40B4-BE49-F238E27FC236}">
                <a16:creationId xmlns:a16="http://schemas.microsoft.com/office/drawing/2014/main" id="{97DE6F18-A532-159D-C036-5D549F95F9D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69" y="1387878"/>
            <a:ext cx="3490812" cy="46545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AFB7D17-FD3E-65AC-60B8-1B9DE76DD7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136" y="1805818"/>
            <a:ext cx="3603728" cy="46870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9894ED1-0CD2-503D-3118-FC0C38A3FF6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65477" y="1380702"/>
            <a:ext cx="4126522" cy="413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629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F3B9F33-4BB2-E1D8-60A1-D0346291E7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56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263C0-5B5D-2D91-2729-2BAA889D24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12D17D-1EFF-12F7-EDB4-D7A527B29D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Landsat</a:t>
            </a:r>
            <a:r>
              <a:rPr lang="en-US" dirty="0"/>
              <a:t> (USGS): 4 through 9 (1982-ongoing)</a:t>
            </a:r>
          </a:p>
          <a:p>
            <a:pPr lvl="1"/>
            <a:r>
              <a:rPr lang="en-US" dirty="0"/>
              <a:t>30-m resolution, 3-11 spectral bands</a:t>
            </a:r>
          </a:p>
          <a:p>
            <a:r>
              <a:rPr lang="en-US" b="1" dirty="0"/>
              <a:t>Sentinel-2</a:t>
            </a:r>
            <a:r>
              <a:rPr lang="en-US" dirty="0"/>
              <a:t> (ESA): 2015-ongoing</a:t>
            </a:r>
          </a:p>
          <a:p>
            <a:pPr lvl="1"/>
            <a:r>
              <a:rPr lang="en-US" dirty="0"/>
              <a:t>10-m resolution, 13 spectral bands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4B6D36-28CD-5696-0E4C-7A12A1D3CBC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2670"/>
          <a:stretch/>
        </p:blipFill>
        <p:spPr>
          <a:xfrm>
            <a:off x="6941845" y="3591612"/>
            <a:ext cx="3181704" cy="32663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E0F21A-1197-B0EF-3E1F-C297EE47BF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9171" y="3591612"/>
            <a:ext cx="3181704" cy="326638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5856EE-ECDC-B5F4-6D71-C29B5DEFEF2A}"/>
              </a:ext>
            </a:extLst>
          </p:cNvPr>
          <p:cNvSpPr txBox="1"/>
          <p:nvPr/>
        </p:nvSpPr>
        <p:spPr>
          <a:xfrm>
            <a:off x="199292" y="6260123"/>
            <a:ext cx="186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Sentinel-2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18FFB51-EFFA-5319-7402-706ADC0E973D}"/>
              </a:ext>
            </a:extLst>
          </p:cNvPr>
          <p:cNvSpPr txBox="1"/>
          <p:nvPr/>
        </p:nvSpPr>
        <p:spPr>
          <a:xfrm>
            <a:off x="10236977" y="6260123"/>
            <a:ext cx="1869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Landsat 8</a:t>
            </a:r>
          </a:p>
        </p:txBody>
      </p:sp>
    </p:spTree>
    <p:extLst>
      <p:ext uri="{BB962C8B-B14F-4D97-AF65-F5344CB8AC3E}">
        <p14:creationId xmlns:p14="http://schemas.microsoft.com/office/powerpoint/2010/main" val="3342265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9692E6-8439-8A39-62C9-578FFB9E04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04F9B-26D2-AFC4-7941-E0CFECBD70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on GEE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880E9-6D7B-8193-8457-8719D2D6CB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MODIS (NASA): various land cover products (e.g. snow, vegetation, fire) and resolutions</a:t>
            </a:r>
          </a:p>
          <a:p>
            <a:r>
              <a:rPr lang="en-US" dirty="0"/>
              <a:t>Watershed boundaries</a:t>
            </a:r>
          </a:p>
          <a:p>
            <a:r>
              <a:rPr lang="en-US" dirty="0"/>
              <a:t>Many other satellites and features, just search!</a:t>
            </a:r>
          </a:p>
        </p:txBody>
      </p:sp>
      <p:pic>
        <p:nvPicPr>
          <p:cNvPr id="3074" name="Picture 2" descr="Data week events: Whose Data is it, Anyway?">
            <a:extLst>
              <a:ext uri="{FF2B5EF4-FFF2-40B4-BE49-F238E27FC236}">
                <a16:creationId xmlns:a16="http://schemas.microsoft.com/office/drawing/2014/main" id="{EA1A0D10-366A-18D0-79F4-1ADB6C2644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167" y="3649031"/>
            <a:ext cx="4263665" cy="3208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6974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6C9D-0EC6-4D69-DDEE-548145359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Panel: Scripts, Docs, Assets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614E30-070B-89B1-8352-6C33AB6204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Scripts: Code saved to your account</a:t>
            </a:r>
          </a:p>
          <a:p>
            <a:r>
              <a:rPr lang="en-US" dirty="0"/>
              <a:t>Docs: Reference/help to identify tools &amp; functions</a:t>
            </a:r>
          </a:p>
          <a:p>
            <a:r>
              <a:rPr lang="en-US" dirty="0"/>
              <a:t>Assets: Files saved to your account (generated or uploaded)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1A987250-C652-7A87-B1EA-DA52A9B7A0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3429000"/>
            <a:ext cx="6096000" cy="3429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441A39AC-A701-5601-1D51-1AE406A0A7B0}"/>
              </a:ext>
            </a:extLst>
          </p:cNvPr>
          <p:cNvSpPr/>
          <p:nvPr/>
        </p:nvSpPr>
        <p:spPr>
          <a:xfrm>
            <a:off x="3048000" y="3634154"/>
            <a:ext cx="1336431" cy="173501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9108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8C77BB-F9A6-520A-9506-60C387E6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 Panel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262E3C-E134-4EDD-9029-A7471BBE99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zoom and pan, like Google Maps</a:t>
            </a:r>
          </a:p>
          <a:p>
            <a:r>
              <a:rPr lang="en-US" dirty="0"/>
              <a:t>Draw geometry (Point, Line, Polygon, Square)</a:t>
            </a:r>
          </a:p>
          <a:p>
            <a:r>
              <a:rPr lang="en-US" dirty="0"/>
              <a:t>Turn Layers on/off and specify symbology</a:t>
            </a:r>
          </a:p>
          <a:p>
            <a:r>
              <a:rPr lang="en-US" i="1" dirty="0"/>
              <a:t>Used for display purposes only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3FE0A325-1D22-FE4F-AC41-73324C126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154" y="3330087"/>
            <a:ext cx="6271846" cy="352791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AFCA81-53B2-6BAD-BCA1-75E9D67EE0A7}"/>
              </a:ext>
            </a:extLst>
          </p:cNvPr>
          <p:cNvSpPr/>
          <p:nvPr/>
        </p:nvSpPr>
        <p:spPr>
          <a:xfrm>
            <a:off x="5920154" y="5250730"/>
            <a:ext cx="6353545" cy="15783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13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1381E-4E37-51C2-6B2C-DF7B365F9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 Panel: Inspector, Console, Tasks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BF8D3-2DCD-6AC6-362A-2772DBF5C2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Inspector: click tab, then click on map to show data at that location</a:t>
            </a:r>
          </a:p>
          <a:p>
            <a:r>
              <a:rPr lang="en-US" dirty="0"/>
              <a:t>Console: write here with print(); where errors are reported</a:t>
            </a:r>
          </a:p>
          <a:p>
            <a:r>
              <a:rPr lang="en-US" dirty="0"/>
              <a:t>Tasks: where data is saved to GEE or Google Drive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68A1E375-8ABD-9132-FB1B-C95D51E0BA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4523" y="3785089"/>
            <a:ext cx="5462954" cy="307291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D5F9C34-0073-B4C7-11D6-B58E42E26759}"/>
              </a:ext>
            </a:extLst>
          </p:cNvPr>
          <p:cNvSpPr/>
          <p:nvPr/>
        </p:nvSpPr>
        <p:spPr>
          <a:xfrm>
            <a:off x="7629428" y="4001295"/>
            <a:ext cx="1198050" cy="150396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9946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4459</TotalTime>
  <Words>1251</Words>
  <Application>Microsoft Office PowerPoint</Application>
  <PresentationFormat>Widescreen</PresentationFormat>
  <Paragraphs>178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Aptos</vt:lpstr>
      <vt:lpstr>Aptos Display</vt:lpstr>
      <vt:lpstr>Arial</vt:lpstr>
      <vt:lpstr>Office Theme</vt:lpstr>
      <vt:lpstr>Google Earth Engine: Cloud-based Remote Sensing</vt:lpstr>
      <vt:lpstr>What is GEE?</vt:lpstr>
      <vt:lpstr>Requirements</vt:lpstr>
      <vt:lpstr>PowerPoint Presentation</vt:lpstr>
      <vt:lpstr>Data on GEE</vt:lpstr>
      <vt:lpstr>Data on GEE</vt:lpstr>
      <vt:lpstr>User Panel: Scripts, Docs, Assets</vt:lpstr>
      <vt:lpstr>Map Panel</vt:lpstr>
      <vt:lpstr>Output Panel: Inspector, Console, Tasks</vt:lpstr>
      <vt:lpstr>Javascript Coding in GEE</vt:lpstr>
      <vt:lpstr>Common Data Types in GEE</vt:lpstr>
      <vt:lpstr>Common Data Types in GEE</vt:lpstr>
      <vt:lpstr>Common Data Types in GEE</vt:lpstr>
      <vt:lpstr>Important Functions for GEE</vt:lpstr>
      <vt:lpstr>Links for Workshop</vt:lpstr>
      <vt:lpstr>Follow Along in GEE!</vt:lpstr>
      <vt:lpstr>Adding Imagery to the Map</vt:lpstr>
      <vt:lpstr>Filtering an Image Collection</vt:lpstr>
      <vt:lpstr>Displaying an Image</vt:lpstr>
      <vt:lpstr>Displaying an Image</vt:lpstr>
      <vt:lpstr>Fun project: ImageCollection to Video</vt:lpstr>
      <vt:lpstr>Manipulating Imagery: NDVI</vt:lpstr>
      <vt:lpstr>Calculating over an imageCollection</vt:lpstr>
      <vt:lpstr>Calculating over an imageCollection</vt:lpstr>
      <vt:lpstr>Finding mean NDVI over study areas</vt:lpstr>
      <vt:lpstr>Importing Data</vt:lpstr>
      <vt:lpstr>Reducing over an imageCollection</vt:lpstr>
      <vt:lpstr>Exporting Data from GEE</vt:lpstr>
      <vt:lpstr>Exporting Data from GEE</vt:lpstr>
      <vt:lpstr>Exporting ImageCollections</vt:lpstr>
      <vt:lpstr>Thanks for your attention!</vt:lpstr>
    </vt:vector>
  </TitlesOfParts>
  <Company>Trent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James Marcaccio</dc:creator>
  <cp:lastModifiedBy>James Marcaccio</cp:lastModifiedBy>
  <cp:revision>1</cp:revision>
  <dcterms:created xsi:type="dcterms:W3CDTF">2024-12-09T18:53:15Z</dcterms:created>
  <dcterms:modified xsi:type="dcterms:W3CDTF">2025-02-10T19:50:58Z</dcterms:modified>
</cp:coreProperties>
</file>

<file path=docProps/thumbnail.jpeg>
</file>